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7/sementi-all-ingrosso-per-negozianti-e-rivenditori-come-valutare-l-idon-a7c684dc.html" TargetMode="External"/><Relationship Id="rId4" Type="http://schemas.openxmlformats.org/officeDocument/2006/relationships/hyperlink" Target="https://bulkseedsinternational-it.porkbunlead.workers.dev/dream/bulkseedsinternational-it-17/pianificare-la-successione-delle-specie-in-assortimento-secondo-il-per-077e7bb0.odt" TargetMode="External"/><Relationship Id="rId5" Type="http://schemas.openxmlformats.org/officeDocument/2006/relationships/hyperlink" Target="https://bulkseedsinternational-it.porkbunlead.workers.dev/dream/bulkseedsinternational-it-17/matrice-di-valutazione-delle-specie-del-catalogo-rispetto-alla-cliente-87143c6d.xlsx" TargetMode="External"/><Relationship Id="rId6" Type="http://schemas.openxmlformats.org/officeDocument/2006/relationships/hyperlink" Target="https://bulkseedsinternational-it.porkbunlead.workers.dev/dream/bulkseedsinternational-it-17/guida-pratica-per-rintracciare-una-specie-nel-catalogo-e-confermarne-i-add3b8bc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7/domande-e-risposte-su-indice-per-specie-gruppi-colturali-e-codice-prod-c18dfdd7.rtf" TargetMode="External"/><Relationship Id="rId3" Type="http://schemas.openxmlformats.org/officeDocument/2006/relationships/hyperlink" Target="https://bulkseedsinternational-it.porkbunlead.workers.dev/dream/bulkseedsinternational-it-17/scheda-di-lavoro-per-descrivere-al-grossista-una-variet-non-presente-n-c8b73be4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catalogo al preventivo: presentazione per il team sui tre passaggi della richiesta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come valutare l'idoneità del fornitore al proprio punto vendita</a:t>
            </a:r>
          </a:p>
          <a:p>
            <a:r>
              <a:rPr sz="1800">
                <a:hlinkClick r:id="rId4"/>
              </a:rPr>
              <a:t>Pianificare la successione delle specie in assortimento secondo il periodo di vendita previsto</a:t>
            </a:r>
          </a:p>
          <a:p>
            <a:r>
              <a:rPr sz="1800">
                <a:hlinkClick r:id="rId5"/>
              </a:rPr>
              <a:t>Matrice di valutazione delle specie del catalogo rispetto alla clientela e al periodo di vendita</a:t>
            </a:r>
          </a:p>
          <a:p>
            <a:r>
              <a:rPr sz="1800">
                <a:hlinkClick r:id="rId6"/>
              </a:rPr>
              <a:t>Guida pratica per rintracciare una specie nel catalogo e confermarne il codice prima della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e risposte su indice per specie, gruppi colturali e codice prodotto</a:t>
            </a:r>
          </a:p>
          <a:p>
            <a:r>
              <a:rPr sz="1800">
                <a:hlinkClick r:id="rId3"/>
              </a:rPr>
              <a:t>Scheda di lavoro per descrivere al grossista una varietà non presente nel catalogo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