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3.us-east-005.dream.io/bsi/bulkseedsinternational-it/index.html" TargetMode="External"/><Relationship Id="rId3" Type="http://schemas.openxmlformats.org/officeDocument/2006/relationships/hyperlink" Target="https://bulkseedsinternational-websites.s3.us-east-005.dream.io/bsi/bulkseedsinternational-it/bulkseedsinternational-it-16/sementi-all-ingrosso-per-negozianti-e-rivenditori-da-dove-iniziare-la--1af532ec.html" TargetMode="External"/><Relationship Id="rId4" Type="http://schemas.openxmlformats.org/officeDocument/2006/relationships/hyperlink" Target="https://bulkseedsinternational-it.porkbunlead.workers.dev/dream/bulkseedsinternational-it-16/matrice-di-valutazione-per-il-primo-assortimento-gruppi-specie-e-clien-0014d742.xlsx" TargetMode="External"/><Relationship Id="rId5" Type="http://schemas.openxmlformats.org/officeDocument/2006/relationships/hyperlink" Target="https://bulkseedsinternational-it.porkbunlead.workers.dev/dream/bulkseedsinternational-it-16/scheda-di-lavoro-per-impostare-il-primo-assortimento-di-sementi-5073cd06.docx" TargetMode="External"/><Relationship Id="rId6" Type="http://schemas.openxmlformats.org/officeDocument/2006/relationships/hyperlink" Target="https://bulkseedsinternational-it.porkbunlead.workers.dev/dream/bulkseedsinternational-it-16/dalla-selezione-delle-variet-alla-richiesta-inviata-guida-pratica-per--b7b5ba8a.pdf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dream/bulkseedsinternational-it-16/domande-e-risposte-per-chi-si-avvicina-per-la-prima-volta-alle-sementi-d688e74a.rtf" TargetMode="External"/><Relationship Id="rId3" Type="http://schemas.openxmlformats.org/officeDocument/2006/relationships/hyperlink" Target="https://bulkseedsinternational-it.porkbunlead.workers.dev/dream/bulkseedsinternational-it-16/pianificare-il-primo-assortimento-di-sementi-guida-per-il-punto-vendit-fc29ff4c.odt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Presentazione per il team: il primo contatto con un grossista di sementi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Sementi all'ingrosso per negozianti e rivenditori: da dove iniziare la prima richiesta</a:t>
            </a:r>
          </a:p>
          <a:p>
            <a:r>
              <a:rPr sz="1800">
                <a:hlinkClick r:id="rId4"/>
              </a:rPr>
              <a:t>Matrice di valutazione per il primo assortimento: gruppi, specie e clientela</a:t>
            </a:r>
          </a:p>
          <a:p>
            <a:r>
              <a:rPr sz="1800">
                <a:hlinkClick r:id="rId5"/>
              </a:rPr>
              <a:t>Scheda di lavoro per impostare il primo assortimento di sementi</a:t>
            </a:r>
          </a:p>
          <a:p>
            <a:r>
              <a:rPr sz="1800">
                <a:hlinkClick r:id="rId6"/>
              </a:rPr>
              <a:t>Dalla selezione delle varietà alla richiesta inviata: guida pratica per il primo ciclo di sementi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Domande e risposte per chi si avvicina per la prima volta alle sementi all'ingrosso</a:t>
            </a:r>
          </a:p>
          <a:p>
            <a:r>
              <a:rPr sz="1800">
                <a:hlinkClick r:id="rId3"/>
              </a:rPr>
              <a:t>Pianificare il primo assortimento di sementi: guida per il punto vendita che parte da zero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