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5/confezionare-la-richiesta-di-sementi-cosa-chiedere-al-fornitore-prima--0331fd07.html" TargetMode="External"/><Relationship Id="rId4" Type="http://schemas.openxmlformats.org/officeDocument/2006/relationships/hyperlink" Target="https://bulkseedsinternational-it.porkbunlead.workers.dev/dream/bulkseedsinternational-it-15/censire-le-referenze-a-scaffale-e-derivare-la-nuova-selezione-di-semen-21b40f11.pdf" TargetMode="External"/><Relationship Id="rId5" Type="http://schemas.openxmlformats.org/officeDocument/2006/relationships/hyperlink" Target="https://bulkseedsinternational-it.porkbunlead.workers.dev/dream/bulkseedsinternational-it-15/domande-e-risposte-su-come-documentare-la-selezione-prima-del-preventi-26677870.rtf" TargetMode="External"/><Relationship Id="rId6" Type="http://schemas.openxmlformats.org/officeDocument/2006/relationships/hyperlink" Target="https://bulkseedsinternational-it.porkbunlead.workers.dev/dream/bulkseedsinternational-it-15/scheda-di-lavoro-per-descrivere-una-variet-non-presente-nel-catalogo-917c1805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5/matrice-per-confrontare-le-specie-del-catalogo-con-i-tipi-di-cliente-d-a39dc356.xlsx" TargetMode="External"/><Relationship Id="rId3" Type="http://schemas.openxmlformats.org/officeDocument/2006/relationships/hyperlink" Target="https://bulkseedsinternational-it.porkbunlead.workers.dev/dream/bulkseedsinternational-it-15/pianificare-la-rotazione-delle-specie-in-assortimento-secondo-il-perio-c1964389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leggere l'indice botanico e trovare una specie senza conoscerne il gruppo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Confezionare la richiesta di sementi: cosa chiedere al fornitore prima di scegliere le varietà</a:t>
            </a:r>
          </a:p>
          <a:p>
            <a:r>
              <a:rPr sz="1800">
                <a:hlinkClick r:id="rId4"/>
              </a:rPr>
              <a:t>Censire le referenze a scaffale e derivare la nuova selezione di sementi</a:t>
            </a:r>
          </a:p>
          <a:p>
            <a:r>
              <a:rPr sz="1800">
                <a:hlinkClick r:id="rId5"/>
              </a:rPr>
              <a:t>Domande e risposte su come documentare la selezione prima del preventivo</a:t>
            </a:r>
          </a:p>
          <a:p>
            <a:r>
              <a:rPr sz="1800">
                <a:hlinkClick r:id="rId6"/>
              </a:rPr>
              <a:t>Scheda di lavoro per descrivere una varietà non presente nel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per confrontare le specie del catalogo con i tipi di cliente del punto vendita</a:t>
            </a:r>
          </a:p>
          <a:p>
            <a:r>
              <a:rPr sz="1800">
                <a:hlinkClick r:id="rId3"/>
              </a:rPr>
              <a:t>Pianificare la rotazione delle specie in assortimento secondo il periodo di vendita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