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websites.s3.us-east-005.dream.io/bsi/bulkseedsinternational-it/index.html" TargetMode="External"/><Relationship Id="rId3" Type="http://schemas.openxmlformats.org/officeDocument/2006/relationships/hyperlink" Target="https://bulkseedsinternational-websites.s3.us-east-005.dream.io/bsi/bulkseedsinternational-it/bulkseedsinternational-it-14/indice-per-specie-e-indice-per-gruppi-due-percorsi-di-ricerca-nel-cata-cd5dae1c.html" TargetMode="External"/><Relationship Id="rId4" Type="http://schemas.openxmlformats.org/officeDocument/2006/relationships/hyperlink" Target="https://bulkseedsinternational-it.porkbunlead.workers.dev/dream/bulkseedsinternational-it-14/prezzo-indicato-a-catalogo-e-prezzo-su-richiesta-domande-frequenti-per-16fb3925.rtf" TargetMode="External"/><Relationship Id="rId5" Type="http://schemas.openxmlformats.org/officeDocument/2006/relationships/hyperlink" Target="https://bulkseedsinternational-it.porkbunlead.workers.dev/dream/bulkseedsinternational-it-14/distribuire-la-selezione-tra-gruppi-florali-annuali-biennali-perenni-e-71a06676.odt" TargetMode="External"/><Relationship Id="rId6" Type="http://schemas.openxmlformats.org/officeDocument/2006/relationships/hyperlink" Target="https://bulkseedsinternational-it.porkbunlead.workers.dev/dream/bulkseedsinternational-it-14/foglio-di-calcolo-per-stimare-il-fabbisogno-di-sementi-per-specie-in-b-d1320240.xlsx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it.porkbunlead.workers.dev/dream/bulkseedsinternational-it-14/preparare-la-documentazione-di-accompagnamento-di-una-richiesta-di-sem-d6117f5f.pdf" TargetMode="External"/><Relationship Id="rId3" Type="http://schemas.openxmlformats.org/officeDocument/2006/relationships/hyperlink" Target="https://bulkseedsinternational-it.porkbunlead.workers.dev/dream/bulkseedsinternational-it-14/riepilogo-della-richiesta-riepilogo-scritto-della-selezione-prima-dell-f531a799.doc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Presentazione per il team: dalla richiesta al preventivo, cosa cambia per il punto vendita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Questa guida riassume come orientarsi nel catalogo all'ingrosso di Bulk Seeds International e come impostare una richiesta per rivenditori di sementi, garden center e dettaglianti. L'obiettivo è aiutare a distinguere tra consultazione del catalogo, richiesta senza impegno e preventivo confermato, evitando equivoci sui passaggi.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chi si rivolge il catalogo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Il catalogo è pensato per rivenditori di sementi, garden center e dettaglianti che acquistano sementi per la rivendita. È organizzato per gruppi di sementi, specie e varietà: ortaggi, fiori, aromatiche, microgreens e germogli. Le pagine prodotto riportano le descrizioni disponibili, i codici e i prezzi indicati.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Richiesta senza impegno e preventivo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Inviare una richiesta non equivale a effettuare un ordine. La selezione viene esaminata prima di formulare un preventivo e nessun pagamento avviene tramite il sito. Quantità disponibili, confezioni, prezzi finali e spese di spedizione sono confermati solo nel preventivo. Non è necessario creare un account: bastano la selezione degli articoli e i recapiti aziendali.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Dati da indicare nella richiesta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Per ogni voce conviene indicare codice, quantità e unità, ricordando che i prezzi a peso e quelli per numero di semi hanno basi di confronto diverse. Alla selezione vanno aggiunti i recapiti aziendali, il paese e il codice postale di destinazione, le esigenze di confezionamento e l'eventuale data di consegna desiderata. Una data richiesta non costituisce un impegno di consegna confermato.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Identificare correttamente la varietà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È utile scegliere prima la varietà e poi indicare peso o numero di semi. La classificazione botanica del catalogo non attesta l'idoneità del lotto al consumo diretto o alla germinazione alimentare: queste informazioni vanno trattate separatamente dalla classificazione. Se una varietà non è in elenco, si può inviare via e-mail nome botanico o della varietà, quantità e destinazione.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Importazione e documenti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Le condizioni di importazione dipendono dalla destinazione e dalla specie. Per l'Australia, ad esempio, le condizioni variano per specie e paese di origine e vanno verificate caso per caso tramite gli strumenti ufficiali indicati dal Dipartimento australiano dell'agricoltura. Prima di concordare una spedizione è necessario chiarire documenti, sdoganamento, dazi, tasse e responsabilità. Una scheda del catalogo non garantisce che una varietà possa essere fornita verso ogni destinazione.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Indice per specie e indice per gruppi: due percorsi di ricerca nel catalogo all'ingrosso</a:t>
            </a:r>
          </a:p>
          <a:p>
            <a:r>
              <a:rPr sz="1800">
                <a:hlinkClick r:id="rId4"/>
              </a:rPr>
              <a:t>Prezzo indicato a catalogo e prezzo su richiesta: domande frequenti per il negoziante</a:t>
            </a:r>
          </a:p>
          <a:p>
            <a:r>
              <a:rPr sz="1800">
                <a:hlinkClick r:id="rId5"/>
              </a:rPr>
              <a:t>Distribuire la selezione tra gruppi florali: annuali, biennali, perenni e piante da interno</a:t>
            </a:r>
          </a:p>
          <a:p>
            <a:r>
              <a:rPr sz="1800">
                <a:hlinkClick r:id="rId6"/>
              </a:rPr>
              <a:t>Foglio di calcolo per stimare il fabbisogno di sementi per specie in base ai cicli di vendita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Preparare la documentazione di accompagnamento di una richiesta di sementi destinate all'estero</a:t>
            </a:r>
          </a:p>
          <a:p>
            <a:r>
              <a:rPr sz="1800">
                <a:hlinkClick r:id="rId3"/>
              </a:rPr>
              <a:t>Riepilogo della richiesta: riepilogo scritto della selezione prima della consegna al grossista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