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us-east-005.dream.io/bsi/bulkseedsinternational-it/index.html" TargetMode="External"/><Relationship Id="rId3" Type="http://schemas.openxmlformats.org/officeDocument/2006/relationships/hyperlink" Target="https://bulkseedsinternational-websites.s3.us-east-005.dream.io/bsi/bulkseedsinternational-it/bulkseedsinternational-it-13/sementi-all-ingrosso-per-negozianti-e-rivenditori-criteri-per-sceglier-29f96464.html" TargetMode="External"/><Relationship Id="rId4" Type="http://schemas.openxmlformats.org/officeDocument/2006/relationships/hyperlink" Target="https://bulkseedsinternational-it.porkbunlead.workers.dev/dream/bulkseedsinternational-it-13/pianificare-la-quantit-di-specie-per-la-superficie-espositiva-del-punt-0a2cc08f.odt" TargetMode="External"/><Relationship Id="rId5" Type="http://schemas.openxmlformats.org/officeDocument/2006/relationships/hyperlink" Target="https://bulkseedsinternational-it.porkbunlead.workers.dev/dream/bulkseedsinternational-it-13/domande-e-risposte-sul-ruolo-del-codice-prodotto-nella-richiesta-di-se-0eb3ff45.rtf" TargetMode="External"/><Relationship Id="rId6" Type="http://schemas.openxmlformats.org/officeDocument/2006/relationships/hyperlink" Target="https://bulkseedsinternational-it.porkbunlead.workers.dev/dream/bulkseedsinternational-it-13/scheda-di-lavoro-per-preparare-una-richiesta-di-sementi-destinata-a-un-c650c53c.doc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dream/bulkseedsinternational-it-13/guida-pratica-alla-prima-richiesta-di-sementi-all-ingrosso-per-un-nuov-d1e1c4a0.pdf" TargetMode="External"/><Relationship Id="rId3" Type="http://schemas.openxmlformats.org/officeDocument/2006/relationships/hyperlink" Target="https://bulkseedsinternational-it.porkbunlead.workers.dev/dream/bulkseedsinternational-it-13/foglio-di-calcolo-per-confrontare-le-fasce-di-quantit-delle-variet-agg-e7b99a65.xls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Presentazione per il team: leggere una scheda varietale e riconoscere la denominazione corretta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 ingrosso per negozianti e rivenditori: criteri per scegliere il fornitore giusto</a:t>
            </a:r>
          </a:p>
          <a:p>
            <a:r>
              <a:rPr sz="1800">
                <a:hlinkClick r:id="rId4"/>
              </a:rPr>
              <a:t>Pianificare la quantità di specie per la superficie espositiva del punto vendita</a:t>
            </a:r>
          </a:p>
          <a:p>
            <a:r>
              <a:rPr sz="1800">
                <a:hlinkClick r:id="rId5"/>
              </a:rPr>
              <a:t>Domande e risposte sul ruolo del codice prodotto nella richiesta di sementi</a:t>
            </a:r>
          </a:p>
          <a:p>
            <a:r>
              <a:rPr sz="1800">
                <a:hlinkClick r:id="rId6"/>
              </a:rPr>
              <a:t>Scheda di lavoro per preparare una richiesta di sementi destinata a un paese estero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Guida pratica alla prima richiesta di sementi all ingrosso per un nuovo punto vendita</a:t>
            </a:r>
          </a:p>
          <a:p>
            <a:r>
              <a:rPr sz="1800">
                <a:hlinkClick r:id="rId3"/>
              </a:rPr>
              <a:t>Foglio di calcolo per confrontare le fasce di quantità delle varietà aggiuntive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