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12/prima-richiesta-di-sementi-all-ingrosso-da-dove-iniziare-23a6ad5d.html" TargetMode="External"/><Relationship Id="rId4" Type="http://schemas.openxmlformats.org/officeDocument/2006/relationships/hyperlink" Target="https://bulkseedsinternational-it.porkbunlead.workers.dev/dream/bulkseedsinternational-it-12/richiesta-senza-impegno-e-preventivo-domande-frequenti-in-breve-48f4bee5.rtf" TargetMode="External"/><Relationship Id="rId5" Type="http://schemas.openxmlformats.org/officeDocument/2006/relationships/hyperlink" Target="https://bulkseedsinternational-it.porkbunlead.workers.dev/dream/bulkseedsinternational-it-12/procedura-pratica-per-comporre-una-richiesta-di-sementi-completa-4a8d8691.pdf" TargetMode="External"/><Relationship Id="rId6" Type="http://schemas.openxmlformats.org/officeDocument/2006/relationships/hyperlink" Target="https://bulkseedsinternational-it.porkbunlead.workers.dev/dream/bulkseedsinternational-it-12/matrice-di-confronto-delle-specie-aromatiche-tra-gruppi-e-voci-partico-a6afbda4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12/pianificare-l-assortimento-di-sementi-di-ortaggi-per-il-punto-vendita-eccf73b5.odt" TargetMode="External"/><Relationship Id="rId3" Type="http://schemas.openxmlformats.org/officeDocument/2006/relationships/hyperlink" Target="https://bulkseedsinternational-it.porkbunlead.workers.dev/dream/bulkseedsinternational-it-12/scheda-di-controllo-dei-dati-di-destinazione-nella-richiesta-di-sement-fc242d42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Presentazione per il team: struttura del catalogo e codici prodotto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Prima richiesta di sementi all'ingrosso: da dove iniziare</a:t>
            </a:r>
          </a:p>
          <a:p>
            <a:r>
              <a:rPr sz="1800">
                <a:hlinkClick r:id="rId4"/>
              </a:rPr>
              <a:t>Richiesta senza impegno e preventivo: domande frequenti in breve</a:t>
            </a:r>
          </a:p>
          <a:p>
            <a:r>
              <a:rPr sz="1800">
                <a:hlinkClick r:id="rId5"/>
              </a:rPr>
              <a:t>Procedura pratica per comporre una richiesta di sementi completa</a:t>
            </a:r>
          </a:p>
          <a:p>
            <a:r>
              <a:rPr sz="1800">
                <a:hlinkClick r:id="rId6"/>
              </a:rPr>
              <a:t>Matrice di confronto delle specie aromatiche tra gruppi e voci particolari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l'assortimento di sementi di ortaggi per il punto vendita</a:t>
            </a:r>
          </a:p>
          <a:p>
            <a:r>
              <a:rPr sz="1800">
                <a:hlinkClick r:id="rId3"/>
              </a:rPr>
              <a:t>Scheda di controllo dei dati di destinazione nella richiesta di sementi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