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it/index.html" TargetMode="External"/><Relationship Id="rId3" Type="http://schemas.openxmlformats.org/officeDocument/2006/relationships/hyperlink" Target="https://bulkseedsinternational-websites.s3.us-east-005.dream.io/bsi/bulkseedsinternational-it/bulkseedsinternational-it-11/sementi-all-ingrosso-per-la-rivendita-scegliere-le-specie-da-proporre--f59065fe.html" TargetMode="External"/><Relationship Id="rId4" Type="http://schemas.openxmlformats.org/officeDocument/2006/relationships/hyperlink" Target="https://bulkseedsinternational-it.porkbunlead.workers.dev/dream/bulkseedsinternational-it-11/scheda-di-lavoro-per-annotare-variet-e-quantit-prima-di-compilare-il-c-1fee3acb.docx" TargetMode="External"/><Relationship Id="rId5" Type="http://schemas.openxmlformats.org/officeDocument/2006/relationships/hyperlink" Target="https://bulkseedsinternational-it.porkbunlead.workers.dev/dream/bulkseedsinternational-it-11/dal-catalogo-alla-richiesta-di-preventivo-procedura-pratica-per-rivend-4309f0ca.pdf" TargetMode="External"/><Relationship Id="rId6" Type="http://schemas.openxmlformats.org/officeDocument/2006/relationships/hyperlink" Target="https://bulkseedsinternational-it.porkbunlead.workers.dev/dream/bulkseedsinternational-it-11/domande-e-risposte-su-come-un-grossista-di-sementi-struttura-il-propri-b184ba77.rt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dream/bulkseedsinternational-it-11/pr-fliste-und-kriterienvergleich-zur-auswahl-von-arten-f-r-den-eigenen-d73aad3b.xlsx" TargetMode="External"/><Relationship Id="rId3" Type="http://schemas.openxmlformats.org/officeDocument/2006/relationships/hyperlink" Target="https://bulkseedsinternational-it.porkbunlead.workers.dev/dream/bulkseedsinternational-it-11/pianificare-un-assortimento-di-sementi-equilibrato-tra-ortaggi-fiori-a-f896e08d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Formare il team di vendita alla lettura del catalogo: gruppi, specie e codici prodotto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la rivendita: scegliere le specie da proporre alla propria clientela</a:t>
            </a:r>
          </a:p>
          <a:p>
            <a:r>
              <a:rPr sz="1800">
                <a:hlinkClick r:id="rId4"/>
              </a:rPr>
              <a:t>Scheda di lavoro per annotare varietà e quantità prima di compilare il carrello richieste</a:t>
            </a:r>
          </a:p>
          <a:p>
            <a:r>
              <a:rPr sz="1800">
                <a:hlinkClick r:id="rId5"/>
              </a:rPr>
              <a:t>Dal catalogo alla richiesta di preventivo: procedura pratica per rivendite di sementi</a:t>
            </a:r>
          </a:p>
          <a:p>
            <a:r>
              <a:rPr sz="1800">
                <a:hlinkClick r:id="rId6"/>
              </a:rPr>
              <a:t>Domande e risposte su come un grossista di sementi struttura il proprio catalogo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Prüfliste und Kriterienvergleich zur Auswahl von Arten für den eigenen Kundenkreis</a:t>
            </a:r>
          </a:p>
          <a:p>
            <a:r>
              <a:rPr sz="1800">
                <a:hlinkClick r:id="rId3"/>
              </a:rPr>
              <a:t>Pianificare un assortimento di sementi equilibrato tra ortaggi, fiori, aromatiche e microgreens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