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it/index.html" TargetMode="External"/><Relationship Id="rId3" Type="http://schemas.openxmlformats.org/officeDocument/2006/relationships/hyperlink" Target="https://bulkseedsinternational-websites.s3.us-east-005.dream.io/bsi/bulkseedsinternational-it/bulkseedsinternational-it-10/codice-prodotto-o-nome-botanico-cosa-identificare-davvero-in-una-richi-eee07933.html" TargetMode="External"/><Relationship Id="rId4" Type="http://schemas.openxmlformats.org/officeDocument/2006/relationships/hyperlink" Target="https://bulkseedsinternational-it.porkbunlead.workers.dev/dream/bulkseedsinternational-it-10/descrivere-una-variet-non-standard-procedura-per-rendere-la-richiesta--4defd6b5.pdf" TargetMode="External"/><Relationship Id="rId5" Type="http://schemas.openxmlformats.org/officeDocument/2006/relationships/hyperlink" Target="https://bulkseedsinternational-it.porkbunlead.workers.dev/dream/bulkseedsinternational-it-10/acqua-luce-e-stagionalit-pianificare-la-rotazione-delle-specie-in-asso-a7820e9a.odt" TargetMode="External"/><Relationship Id="rId6" Type="http://schemas.openxmlformats.org/officeDocument/2006/relationships/hyperlink" Target="https://bulkseedsinternational-it.porkbunlead.workers.dev/dream/bulkseedsinternational-it-10/matrice-di-criteri-per-abbinare-specie-del-catalogo-al-tipo-di-cliente-a811f0e3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dream/bulkseedsinternational-it-10/scheda-di-lavoro-per-distribuire-le-quantit-tra-i-gruppi-colturali-dbde4cbb.docx" TargetMode="External"/><Relationship Id="rId3" Type="http://schemas.openxmlformats.org/officeDocument/2006/relationships/hyperlink" Target="https://bulkseedsinternational-it.porkbunlead.workers.dev/dream/bulkseedsinternational-it-10/domande-e-risposte-su-indice-per-specie-e-ricerca-trasversale-nel-cata-de23a5c9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Presentazione per il team: distinguere richiesta, preventivo e ordine confermato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Codice prodotto o nome botanico: cosa identificare davvero in una richiesta di sementi</a:t>
            </a:r>
          </a:p>
          <a:p>
            <a:r>
              <a:rPr sz="1800">
                <a:hlinkClick r:id="rId4"/>
              </a:rPr>
              <a:t>Descrivere una varietà non standard: procedura per rendere la richiesta interpretabile</a:t>
            </a:r>
          </a:p>
          <a:p>
            <a:r>
              <a:rPr sz="1800">
                <a:hlinkClick r:id="rId5"/>
              </a:rPr>
              <a:t>Acqua, luce e stagionalità: pianificare la rotazione delle specie in assortimento</a:t>
            </a:r>
          </a:p>
          <a:p>
            <a:r>
              <a:rPr sz="1800">
                <a:hlinkClick r:id="rId6"/>
              </a:rPr>
              <a:t>Matrice di criteri per abbinare specie del catalogo al tipo di cliente del negozio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Scheda di lavoro per distribuire le quantità tra i gruppi colturali</a:t>
            </a:r>
          </a:p>
          <a:p>
            <a:r>
              <a:rPr sz="1800">
                <a:hlinkClick r:id="rId3"/>
              </a:rPr>
              <a:t>Domande e risposte su indice per specie e ricerca trasversale nel catalogo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