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eoneosaatpilot.blob.core.windows.net/bulkseedsinternational-websites/bsi/bulkseedsinternational-it/index.html" TargetMode="External"/><Relationship Id="rId3" Type="http://schemas.openxmlformats.org/officeDocument/2006/relationships/hyperlink" Target="https://seoneosaatpilot.blob.core.windows.net/bulkseedsinternational-websites/bsi/bulkseedsinternational-it/bulkseedsinternational-it-9/microgreens-e-germogli-all-ingrosso-un-reparto-a-s-nel-catalogo-sement-6a55ed69.html" TargetMode="External"/><Relationship Id="rId4" Type="http://schemas.openxmlformats.org/officeDocument/2006/relationships/hyperlink" Target="https://bulkseedsinternational-it.porkbunlead.workers.dev/azure/bulkseedsinternational-it-9/scheda-di-lavoro-destinazione-e-documenti-per-richieste-fuori-dall-uni-0f0138ec.docx" TargetMode="External"/><Relationship Id="rId5" Type="http://schemas.openxmlformats.org/officeDocument/2006/relationships/hyperlink" Target="https://bulkseedsinternational-it.porkbunlead.workers.dev/azure/bulkseedsinternational-it-9/matrice-di-valutazione-per-la-scelta-tra-generi-di-aromatiche-30b542e6.xlsx" TargetMode="External"/><Relationship Id="rId6" Type="http://schemas.openxmlformats.org/officeDocument/2006/relationships/hyperlink" Target="https://bulkseedsinternational-it.porkbunlead.workers.dev/azure/bulkseedsinternational-it-9/variet-con-prezzo-su-richiesta-come-procedere-in-pratica-3e120af4.pdf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azure/bulkseedsinternational-it-9/costruire-un-assortimento-di-fiori-all-ingrosso-annuali-biennali-e-per-76ba2e6b.odt" TargetMode="External"/><Relationship Id="rId3" Type="http://schemas.openxmlformats.org/officeDocument/2006/relationships/hyperlink" Target="https://bulkseedsinternational-it.porkbunlead.workers.dev/azure/bulkseedsinternational-it-9/indice-specie-a-z-e-nomi-botanici-risposte-brevi-per-orientarsi-9f01e602.rt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Come funziona il carrello richieste: dalla selezione all'invio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Microgreens e germogli all'ingrosso: un reparto a sé nel catalogo sementi</a:t>
            </a:r>
          </a:p>
          <a:p>
            <a:r>
              <a:rPr sz="1800">
                <a:hlinkClick r:id="rId4"/>
              </a:rPr>
              <a:t>Scheda di lavoro: destinazione e documenti per richieste fuori dall'Unione Europea</a:t>
            </a:r>
          </a:p>
          <a:p>
            <a:r>
              <a:rPr sz="1800">
                <a:hlinkClick r:id="rId5"/>
              </a:rPr>
              <a:t>Matrice di valutazione per la scelta tra generi di aromatiche</a:t>
            </a:r>
          </a:p>
          <a:p>
            <a:r>
              <a:rPr sz="1800">
                <a:hlinkClick r:id="rId6"/>
              </a:rPr>
              <a:t>Varietà con prezzo su richiesta: come procedere in pratica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Costruire un assortimento di fiori all'ingrosso: annuali, biennali e perenni</a:t>
            </a:r>
          </a:p>
          <a:p>
            <a:r>
              <a:rPr sz="1800">
                <a:hlinkClick r:id="rId3"/>
              </a:rPr>
              <a:t>Indice Specie A-Z e nomi botanici: risposte brevi per orientarsi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