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8/specie-a-z-e-gruppi-colturali-orientarsi-nel-catalogo-all-ingrosso-416eb570.html" TargetMode="External"/><Relationship Id="rId4" Type="http://schemas.openxmlformats.org/officeDocument/2006/relationships/hyperlink" Target="https://bulkseedsinternational-it.porkbunlead.workers.dev/azure/bulkseedsinternational-it-8/scheda-di-lavoro-verifica-di-codici-e-descrizioni-per-ogni-variet-rich-01aecb23.docx" TargetMode="External"/><Relationship Id="rId5" Type="http://schemas.openxmlformats.org/officeDocument/2006/relationships/hyperlink" Target="https://bulkseedsinternational-it.porkbunlead.workers.dev/azure/bulkseedsinternational-it-8/pianificare-le-aromatiche-partendo-dai-generi-del-catalogo-58fb1a6e.odt" TargetMode="External"/><Relationship Id="rId6" Type="http://schemas.openxmlformats.org/officeDocument/2006/relationships/hyperlink" Target="https://bulkseedsinternational-it.porkbunlead.workers.dev/azure/bulkseedsinternational-it-8/matrice-di-confronto-tra-quattro-gruppi-colturali-e-volumi-richiesti-7b0bbd1e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8/prezzi-indicati-scaglioni-e-voci-su-richiesta-risposte-brevi-8ae4b737.rtf" TargetMode="External"/><Relationship Id="rId3" Type="http://schemas.openxmlformats.org/officeDocument/2006/relationships/hyperlink" Target="https://bulkseedsinternational-it.porkbunlead.workers.dev/azure/bulkseedsinternational-it-8/richieste-per-australia-e-gran-bretagna-preparare-destinazione-e-docum-a58e5c7a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Confezionamento e destinazione: cosa cambia nella verifica del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Specie A-Z e gruppi colturali: orientarsi nel catalogo all'ingrosso</a:t>
            </a:r>
          </a:p>
          <a:p>
            <a:r>
              <a:rPr sz="1800">
                <a:hlinkClick r:id="rId4"/>
              </a:rPr>
              <a:t>Scheda di lavoro: verifica di codici e descrizioni per ogni varietà richiesta</a:t>
            </a:r>
          </a:p>
          <a:p>
            <a:r>
              <a:rPr sz="1800">
                <a:hlinkClick r:id="rId5"/>
              </a:rPr>
              <a:t>Pianificare le aromatiche partendo dai generi del catalogo</a:t>
            </a:r>
          </a:p>
          <a:p>
            <a:r>
              <a:rPr sz="1800">
                <a:hlinkClick r:id="rId6"/>
              </a:rPr>
              <a:t>Matrice di confronto tra quattro gruppi colturali e volumi richiesti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Prezzi indicati, scaglioni e voci su richiesta: risposte brevi</a:t>
            </a:r>
          </a:p>
          <a:p>
            <a:r>
              <a:rPr sz="1800">
                <a:hlinkClick r:id="rId3"/>
              </a:rPr>
              <a:t>Richieste per Australia e Gran Bretagna: preparare destinazione e documenti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