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seoneosaatpilot.blob.core.windows.net/bulkseedsinternational-websites/bsi/bulkseedsinternational-it/index.html" TargetMode="External"/><Relationship Id="rId3" Type="http://schemas.openxmlformats.org/officeDocument/2006/relationships/hyperlink" Target="https://seoneosaatpilot.blob.core.windows.net/bulkseedsinternational-websites/bsi/bulkseedsinternational-it/bulkseedsinternational-it-7/sementi-all-ingrosso-per-negozi-e-rivenditori-orientarsi-nel-catalogo--127ff878.html" TargetMode="External"/><Relationship Id="rId4" Type="http://schemas.openxmlformats.org/officeDocument/2006/relationships/hyperlink" Target="https://bulkseedsinternational-it.porkbunlead.workers.dev/azure/bulkseedsinternational-it-7/pianificare-l-assortimento-di-sementi-ripartizione-tra-ortaggi-fiori-a-3038bd69.odt" TargetMode="External"/><Relationship Id="rId5" Type="http://schemas.openxmlformats.org/officeDocument/2006/relationships/hyperlink" Target="https://bulkseedsinternational-it.porkbunlead.workers.dev/azure/bulkseedsinternational-it-7/dalla-specie-alla-richiesta-inviata-guida-pratica-per-preparare-una-ri-95df0500.pdf" TargetMode="External"/><Relationship Id="rId6" Type="http://schemas.openxmlformats.org/officeDocument/2006/relationships/hyperlink" Target="https://bulkseedsinternational-it.porkbunlead.workers.dev/azure/bulkseedsinternational-it-7/matrice-di-confronto-per-gruppi-colturali-codici-e-fasce-di-quantit-ne-da5a0a3e.xlsx" TargetMode="Externa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it.porkbunlead.workers.dev/azure/bulkseedsinternational-it-7/richiesta-e-preventivo-di-sementi-risposte-brevi-ai-dubbi-ricorrenti-d-dae36d2b.rtf" TargetMode="External"/><Relationship Id="rId3" Type="http://schemas.openxmlformats.org/officeDocument/2006/relationships/hyperlink" Target="https://bulkseedsinternational-it.porkbunlead.workers.dev/azure/bulkseedsinternational-it-7/foglio-di-lavoro-per-la-richiesta-di-sementi-controllo-dei-dati-aziend-db0566ba.doc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Dal carrello richieste al preventivo: come funziona il flusso in tre fasi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Questa guida riassume come orientarsi nel catalogo all'ingrosso di Bulk Seeds International e come impostare una richiesta per rivenditori di sementi, garden center e dettaglianti. L'obiettivo è aiutare a distinguere tra consultazione del catalogo, richiesta senza impegno e preventivo confermato, evitando equivoci sui passaggi.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chi si rivolge il catalogo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Il catalogo è pensato per rivenditori di sementi, garden center e dettaglianti che acquistano sementi per la rivendita. È organizzato per gruppi di sementi, specie e varietà: ortaggi, fiori, aromatiche, microgreens e germogli. Le pagine prodotto riportano le descrizioni disponibili, i codici e i prezzi indicati.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Dati da indicare nella richiesta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Per ogni voce conviene indicare codice, quantità e unità, ricordando che i prezzi a peso e quelli per numero di semi hanno basi di confronto diverse. Alla selezione vanno aggiunti i recapiti aziendali, il paese e il codice postale di destinazione, le esigenze di confezionamento e l'eventuale data di consegna desiderata. Una data richiesta non costituisce un impegno di consegna confermato.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Richiesta senza impegno e preventivo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Inviare una richiesta non equivale a effettuare un ordine. La selezione viene esaminata prima di formulare un preventivo e nessun pagamento avviene tramite il sito. Quantità disponibili, confezioni, prezzi finali e spese di spedizione sono confermati solo nel preventivo. Non è necessario creare un account: bastano la selezione degli articoli e i recapiti aziendali.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Identificare correttamente la varietà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È utile scegliere prima la varietà e poi indicare peso o numero di semi. La classificazione botanica del catalogo non attesta l'idoneità del lotto al consumo diretto o alla germinazione alimentare: queste informazioni vanno trattate separatamente dalla classificazione. Se una varietà non è in elenco, si può inviare via e-mail nome botanico o della varietà, quantità e destinazione.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Importazione e documenti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Le condizioni di importazione dipendono dalla destinazione e dalla specie. Per l'Australia, ad esempio, le condizioni variano per specie e paese di origine e vanno verificate caso per caso tramite gli strumenti ufficiali indicati dal Dipartimento australiano dell'agricoltura. Prima di concordare una spedizione è necessario chiarire documenti, sdoganamento, dazi, tasse e responsabilità. Una scheda del catalogo non garantisce che una varietà possa essere fornita verso ogni destinazione.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Sementi all'ingrosso per negozi e rivenditori: orientarsi nel catalogo prima di chiedere un preventivo</a:t>
            </a:r>
          </a:p>
          <a:p>
            <a:r>
              <a:rPr sz="1800">
                <a:hlinkClick r:id="rId4"/>
              </a:rPr>
              <a:t>Pianificare l'assortimento di sementi: ripartizione tra ortaggi, fiori, aromatiche e microgreens</a:t>
            </a:r>
          </a:p>
          <a:p>
            <a:r>
              <a:rPr sz="1800">
                <a:hlinkClick r:id="rId5"/>
              </a:rPr>
              <a:t>Dalla specie alla richiesta inviata: guida pratica per preparare una richiesta di sementi all'ingrosso</a:t>
            </a:r>
          </a:p>
          <a:p>
            <a:r>
              <a:rPr sz="1800">
                <a:hlinkClick r:id="rId6"/>
              </a:rPr>
              <a:t>Matrice di confronto per gruppi colturali, codici e fasce di quantità nel catalogo all'ingrosso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Richiesta e preventivo di sementi: risposte brevi ai dubbi ricorrenti dei rivenditori</a:t>
            </a:r>
          </a:p>
          <a:p>
            <a:r>
              <a:rPr sz="1800">
                <a:hlinkClick r:id="rId3"/>
              </a:rPr>
              <a:t>Foglio di lavoro per la richiesta di sementi: controllo dei dati aziendali e di destinazione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