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6/sementi-all-ingrosso-per-negozi-e-rivenditori-guida-ai-quattro-gruppi--6555c553.html" TargetMode="External"/><Relationship Id="rId4" Type="http://schemas.openxmlformats.org/officeDocument/2006/relationships/hyperlink" Target="https://bulkseedsinternational-it.porkbunlead.workers.dev/azure/bulkseedsinternational-it-6/mengenstaffeln-lesen-und-nutzen-guida-pratica-alle-fasce-di-prezzo-nel-11c6d2f4.pdf" TargetMode="External"/><Relationship Id="rId5" Type="http://schemas.openxmlformats.org/officeDocument/2006/relationships/hyperlink" Target="https://bulkseedsinternational-it.porkbunlead.workers.dev/azure/bulkseedsinternational-it-6/scheda-di-lavoro-descrizioni-e-codici-variet-da-confrontare-prima-dell-3eb8cac3.docx" TargetMode="External"/><Relationship Id="rId6" Type="http://schemas.openxmlformats.org/officeDocument/2006/relationships/hyperlink" Target="https://bulkseedsinternational-it.porkbunlead.workers.dev/azure/bulkseedsinternational-it-6/matrice-di-valutazione-gruppi-specie-e-fasce-di-quantit-a-confronto-8aec7a65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6/pianificare-le-aromatiche-all-ingrosso-dal-genere-botanico-alla-scelta-be9b2f3a.odt" TargetMode="External"/><Relationship Id="rId3" Type="http://schemas.openxmlformats.org/officeDocument/2006/relationships/hyperlink" Target="https://bulkseedsinternational-it.porkbunlead.workers.dev/azure/bulkseedsinternational-it-6/codici-articolo-e-riferimenti-domande-e-risposte-per-orientarsi-nel-ca-f9e938fa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di destinazione e spedizione: cosa influenzano nella richiesta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 e rivenditori: guida ai quattro gruppi colturali</a:t>
            </a:r>
          </a:p>
          <a:p>
            <a:r>
              <a:rPr sz="1800">
                <a:hlinkClick r:id="rId4"/>
              </a:rPr>
              <a:t>Mengenstaffeln lesen und nutzen: guida pratica alle fasce di prezzo nel catalogo</a:t>
            </a:r>
          </a:p>
          <a:p>
            <a:r>
              <a:rPr sz="1800">
                <a:hlinkClick r:id="rId5"/>
              </a:rPr>
              <a:t>Scheda di lavoro: descrizioni e codici varietà da confrontare prima della richiesta</a:t>
            </a:r>
          </a:p>
          <a:p>
            <a:r>
              <a:rPr sz="1800">
                <a:hlinkClick r:id="rId6"/>
              </a:rPr>
              <a:t>Matrice di valutazione: gruppi, specie e fasce di quantità a confronto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le aromatiche all'ingrosso: dal genere botanico alla scelta del rivenditore</a:t>
            </a:r>
          </a:p>
          <a:p>
            <a:r>
              <a:rPr sz="1800">
                <a:hlinkClick r:id="rId3"/>
              </a:rPr>
              <a:t>Codici articolo e riferimenti: domande e risposte per orientarsi nel catalogo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