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5/sementi-all-ingrosso-per-negozi-e-rivenditori-da-dove-iniziare-032762f0.html" TargetMode="External"/><Relationship Id="rId4" Type="http://schemas.openxmlformats.org/officeDocument/2006/relationships/hyperlink" Target="https://bulkseedsinternational-it.porkbunlead.workers.dev/azure/bulkseedsinternational-it-5/programmare-l-assortimento-di-sementi-per-il-punto-vendita-63d3e74a.odt" TargetMode="External"/><Relationship Id="rId5" Type="http://schemas.openxmlformats.org/officeDocument/2006/relationships/hyperlink" Target="https://bulkseedsinternational-it.porkbunlead.workers.dev/azure/bulkseedsinternational-it-5/preparare-una-richiesta-di-sementi-all-ingrosso-guida-pratica-completa-766fde51.pdf" TargetMode="External"/><Relationship Id="rId6" Type="http://schemas.openxmlformats.org/officeDocument/2006/relationships/hyperlink" Target="https://bulkseedsinternational-it.porkbunlead.workers.dev/azure/bulkseedsinternational-it-5/richiesta-di-sementi-all-ingrosso-domande-e-risposte-essenziali-d6231890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5/foglio-di-lavoro-per-la-richiesta-di-sementi-checklist-operativa-dbc0be1d.docx" TargetMode="External"/><Relationship Id="rId3" Type="http://schemas.openxmlformats.org/officeDocument/2006/relationships/hyperlink" Target="https://bulkseedsinternational-it.porkbunlead.workers.dev/azure/bulkseedsinternational-it-5/matrice-di-confronto-per-variet-codici-e-scaglioni-di-quantit-f8e6c21c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catalogo al preventivo: come funziona il flusso di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 e rivenditori: da dove iniziare</a:t>
            </a:r>
          </a:p>
          <a:p>
            <a:r>
              <a:rPr sz="1800">
                <a:hlinkClick r:id="rId4"/>
              </a:rPr>
              <a:t>Programmare l'assortimento di sementi per il punto vendita</a:t>
            </a:r>
          </a:p>
          <a:p>
            <a:r>
              <a:rPr sz="1800">
                <a:hlinkClick r:id="rId5"/>
              </a:rPr>
              <a:t>Preparare una richiesta di sementi all'ingrosso: guida pratica completa</a:t>
            </a:r>
          </a:p>
          <a:p>
            <a:r>
              <a:rPr sz="1800">
                <a:hlinkClick r:id="rId6"/>
              </a:rPr>
              <a:t>Richiesta di sementi all'ingrosso: domande e risposte essenziali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lavoro per la richiesta di sementi: checklist operativa</a:t>
            </a:r>
          </a:p>
          <a:p>
            <a:r>
              <a:rPr sz="1800">
                <a:hlinkClick r:id="rId3"/>
              </a:rPr>
              <a:t>Matrice di confronto per varietà, codici e scaglioni di quantità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