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4/come-scegliere-il-fornitore-di-sementi-all-ingrosso-giusto-per-il-tuo--cf033381.html" TargetMode="External"/><Relationship Id="rId4" Type="http://schemas.openxmlformats.org/officeDocument/2006/relationships/hyperlink" Target="https://bulkseedsinternational-it.porkbunlead.workers.dev/azure/bulkseedsinternational-it-4/foglio-di-lavoro-dati-di-destinazione-e-confezionamento-per-una-richie-217b5843.docx" TargetMode="External"/><Relationship Id="rId5" Type="http://schemas.openxmlformats.org/officeDocument/2006/relationships/hyperlink" Target="https://bulkseedsinternational-it.porkbunlead.workers.dev/azure/bulkseedsinternational-it-4/richiesta-preventivo-ordine-cosa-cambia-davvero-28e0fe01.rtf" TargetMode="External"/><Relationship Id="rId6" Type="http://schemas.openxmlformats.org/officeDocument/2006/relationships/hyperlink" Target="https://bulkseedsinternational-it.porkbunlead.workers.dev/azure/bulkseedsinternational-it-4/matrice-di-confronto-per-variet-codici-e-quantit-nel-catalogo-36dc9f89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4/comporre-l-assortimento-di-sementi-tra-ortaggi-fiori-aromatiche-e-micr-a1cc50b1.odt" TargetMode="External"/><Relationship Id="rId3" Type="http://schemas.openxmlformats.org/officeDocument/2006/relationships/hyperlink" Target="https://bulkseedsinternational-it.porkbunlead.workers.dev/azure/bulkseedsinternational-it-4/dalla-specie-alla-richiesta-rapida-guida-operativa-al-catalogo-sementi-b7d31cb4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è organizzato un catalogo all'ingrosso: gruppi, codici e scaglioni di quantità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Come scegliere il fornitore di sementi all'ingrosso giusto per il tuo punto vendita</a:t>
            </a:r>
          </a:p>
          <a:p>
            <a:r>
              <a:rPr sz="1800">
                <a:hlinkClick r:id="rId4"/>
              </a:rPr>
              <a:t>Foglio di lavoro: dati di destinazione e confezionamento per una richiesta di sementi</a:t>
            </a:r>
          </a:p>
          <a:p>
            <a:r>
              <a:rPr sz="1800">
                <a:hlinkClick r:id="rId5"/>
              </a:rPr>
              <a:t>Richiesta, preventivo, ordine: cosa cambia davvero</a:t>
            </a:r>
          </a:p>
          <a:p>
            <a:r>
              <a:rPr sz="1800">
                <a:hlinkClick r:id="rId6"/>
              </a:rPr>
              <a:t>Matrice di confronto per varietà, codici e quantità nel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Comporre l'assortimento di sementi tra ortaggi, fiori, aromatiche e microgreens</a:t>
            </a:r>
          </a:p>
          <a:p>
            <a:r>
              <a:rPr sz="1800">
                <a:hlinkClick r:id="rId3"/>
              </a:rPr>
              <a:t>Dalla specie alla richiesta rapida: guida operativa al catalogo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