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it/index.html" TargetMode="External"/><Relationship Id="rId3" Type="http://schemas.openxmlformats.org/officeDocument/2006/relationships/hyperlink" Target="https://seoneosaatpilot.blob.core.windows.net/bulkseedsinternational-websites/bsi/bulkseedsinternational-it/bulkseedsinternational-it-3/scegliere-un-fornitore-di-sementi-all-ingrosso-cosa-valutare-prima-del-50cd701e.html" TargetMode="External"/><Relationship Id="rId4" Type="http://schemas.openxmlformats.org/officeDocument/2006/relationships/hyperlink" Target="https://bulkseedsinternational-it.porkbunlead.workers.dev/azure/bulkseedsinternational-it-3/costruire-l-assortimento-di-sementi-guida-alla-ripartizione-tra-gruppi-0763e77a.odt" TargetMode="External"/><Relationship Id="rId5" Type="http://schemas.openxmlformats.org/officeDocument/2006/relationships/hyperlink" Target="https://bulkseedsinternational-it.porkbunlead.workers.dev/azure/bulkseedsinternational-it-3/matrice-di-valutazione-per-confrontare-variet-e-quantit-nel-catalogo-15593ef1.xlsx" TargetMode="External"/><Relationship Id="rId6" Type="http://schemas.openxmlformats.org/officeDocument/2006/relationships/hyperlink" Target="https://bulkseedsinternational-it.porkbunlead.workers.dev/azure/bulkseedsinternational-it-3/richiesta-preventivo-e-condizioni-risposte-brevi-sui-dubbi-pi-comuni-266e850a.rt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zure/bulkseedsinternational-it-3/dalla-selezione-variet-alla-richiesta-completa-guida-operativa-passo-p-4f38977a.pdf" TargetMode="External"/><Relationship Id="rId3" Type="http://schemas.openxmlformats.org/officeDocument/2006/relationships/hyperlink" Target="https://bulkseedsinternational-it.porkbunlead.workers.dev/azure/bulkseedsinternational-it-3/foglio-di-lavoro-per-preparare-la-richiesta-di-sementi-checklist-da-co-f267cc24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Capire il catalogo all'ingrosso: struttura, codici e scaglioni di quantità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Scegliere un fornitore di sementi all'ingrosso: cosa valutare prima della richiesta</a:t>
            </a:r>
          </a:p>
          <a:p>
            <a:r>
              <a:rPr sz="1800">
                <a:hlinkClick r:id="rId4"/>
              </a:rPr>
              <a:t>Costruire l'assortimento di sementi: guida alla ripartizione tra gruppi colturali</a:t>
            </a:r>
          </a:p>
          <a:p>
            <a:r>
              <a:rPr sz="1800">
                <a:hlinkClick r:id="rId5"/>
              </a:rPr>
              <a:t>Matrice di valutazione per confrontare varietà e quantità nel catalogo</a:t>
            </a:r>
          </a:p>
          <a:p>
            <a:r>
              <a:rPr sz="1800">
                <a:hlinkClick r:id="rId6"/>
              </a:rPr>
              <a:t>Richiesta, preventivo e condizioni: risposte brevi sui dubbi più comuni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Dalla selezione varietà alla richiesta completa: guida operativa passo per passo</a:t>
            </a:r>
          </a:p>
          <a:p>
            <a:r>
              <a:rPr sz="1800">
                <a:hlinkClick r:id="rId3"/>
              </a:rPr>
              <a:t>Foglio di lavoro per preparare la richiesta di sementi: checklist da compilare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