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9/sementi-per-microgreens-e-germogli-valutare-un-reparto-dedicato-f1e8aa75.html" TargetMode="External"/><Relationship Id="rId4" Type="http://schemas.openxmlformats.org/officeDocument/2006/relationships/hyperlink" Target="https://bulkseedsinternational-it.porkbunlead.workers.dev/azure/bulkseedsinternational-it-29/guida-operativa-alle-sementi-per-pomodori-2dc314cf.pdf" TargetMode="External"/><Relationship Id="rId5" Type="http://schemas.openxmlformats.org/officeDocument/2006/relationships/hyperlink" Target="https://bulkseedsinternational-it.porkbunlead.workers.dev/azure/bulkseedsinternational-it-29/cavoli-e-cavoli-neri-domande-prima-della-selezione-3baa5720.rtf" TargetMode="External"/><Relationship Id="rId6" Type="http://schemas.openxmlformats.org/officeDocument/2006/relationships/hyperlink" Target="https://bulkseedsinternational-it.porkbunlead.workers.dev/azure/bulkseedsinternational-it-29/pianificare-il-reparto-di-ortaggi-da-frutto-48a4de09.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9/scheda-di-controllo-per-il-reparto-ortaggi-da-foglia-977345d1.docx" TargetMode="External"/><Relationship Id="rId3" Type="http://schemas.openxmlformats.org/officeDocument/2006/relationships/hyperlink" Target="https://bulkseedsinternational-it.porkbunlead.workers.dev/azure/bulkseedsinternational-it-29/confronto-tra-melanzane-e-peperoni-e8b2b1d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Anatomia di una posizione nel gruppo peperoni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per microgreens e germogli: valutare un reparto dedicato</a:t>
            </a:r>
          </a:p>
          <a:p>
            <a:r>
              <a:rPr sz="1800">
                <a:hlinkClick r:id="rId4"/>
              </a:rPr>
              <a:t>Guida operativa alle sementi per pomodori</a:t>
            </a:r>
          </a:p>
          <a:p>
            <a:r>
              <a:rPr sz="1800">
                <a:hlinkClick r:id="rId5"/>
              </a:rPr>
              <a:t>Cavoli e cavoli neri: domande prima della selezione</a:t>
            </a:r>
          </a:p>
          <a:p>
            <a:r>
              <a:rPr sz="1800">
                <a:hlinkClick r:id="rId6"/>
              </a:rPr>
              <a:t>Pianificare il reparto di ortaggi da frutto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controllo per il reparto ortaggi da foglia</a:t>
            </a:r>
          </a:p>
          <a:p>
            <a:r>
              <a:rPr sz="1800">
                <a:hlinkClick r:id="rId3"/>
              </a:rPr>
              <a:t>Confronto tra melanzane e peperoni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