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8/sementi-all-ingrosso-criteri-per-scegliere-il-fornitore-prima-di-conta-b02b5728.html" TargetMode="External"/><Relationship Id="rId4" Type="http://schemas.openxmlformats.org/officeDocument/2006/relationships/hyperlink" Target="https://bulkseedsinternational-it.porkbunlead.workers.dev/azure/bulkseedsinternational-it-28/guida-pratica-alle-fasce-di-quantit-scegliere-le-dosi-per-variet-19468afc.pdf" TargetMode="External"/><Relationship Id="rId5" Type="http://schemas.openxmlformats.org/officeDocument/2006/relationships/hyperlink" Target="https://bulkseedsinternational-it.porkbunlead.workers.dev/azure/bulkseedsinternational-it-28/matrice-di-confronto-sottogruppi-del-reparto-ortaggi-a-confronto-2ff83da3.xlsx" TargetMode="External"/><Relationship Id="rId6" Type="http://schemas.openxmlformats.org/officeDocument/2006/relationships/hyperlink" Target="https://bulkseedsinternational-it.porkbunlead.workers.dev/azure/bulkseedsinternational-it-28/pianificare-il-reparto-aromatiche-tra-generi-noti-e-specie-particolari-570660ab.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8/scheda-di-lavoro-profilo-del-punto-vendita-per-la-scelta-dell-assortim-f0719c18.docx" TargetMode="External"/><Relationship Id="rId3" Type="http://schemas.openxmlformats.org/officeDocument/2006/relationships/hyperlink" Target="https://bulkseedsinternational-it.porkbunlead.workers.dev/azure/bulkseedsinternational-it-28/codici-articolo-specie-e-variet-risposte-brevi-per-orientarsi-nel-cata-fcf9338c.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Dati di destinazione e confezionamento: come entrano nella verifica del preventivo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criteri per scegliere il fornitore prima di contattarlo</a:t>
            </a:r>
          </a:p>
          <a:p>
            <a:r>
              <a:rPr sz="1800">
                <a:hlinkClick r:id="rId4"/>
              </a:rPr>
              <a:t>Guida pratica alle fasce di quantità: scegliere le dosi per varietà</a:t>
            </a:r>
          </a:p>
          <a:p>
            <a:r>
              <a:rPr sz="1800">
                <a:hlinkClick r:id="rId5"/>
              </a:rPr>
              <a:t>Matrice di confronto: sottogruppi del reparto ortaggi a confronto</a:t>
            </a:r>
          </a:p>
          <a:p>
            <a:r>
              <a:rPr sz="1800">
                <a:hlinkClick r:id="rId6"/>
              </a:rPr>
              <a:t>Pianificare il reparto aromatiche tra generi noti e specie particolari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profilo del punto vendita per la scelta dell'assortimento</a:t>
            </a:r>
          </a:p>
          <a:p>
            <a:r>
              <a:rPr sz="1800">
                <a:hlinkClick r:id="rId3"/>
              </a:rPr>
              <a:t>Codici articolo, specie e varietà: risposte brevi per orientarsi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