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it/index.html" TargetMode="External"/><Relationship Id="rId3" Type="http://schemas.openxmlformats.org/officeDocument/2006/relationships/hyperlink" Target="https://seoneosaatpilot.blob.core.windows.net/bulkseedsinternational-websites/bsi/bulkseedsinternational-it/bulkseedsinternational-it-27/additional-varieties-nel-catalogo-all-ingrosso-come-valutare-le-14-voc-2e285130.html" TargetMode="External"/><Relationship Id="rId4" Type="http://schemas.openxmlformats.org/officeDocument/2006/relationships/hyperlink" Target="https://bulkseedsinternational-it.porkbunlead.workers.dev/azure/bulkseedsinternational-it-27/annuali-biennali-perenni-piante-da-interno-risposte-brevi-sulla-strutt-40978e39.rtf" TargetMode="External"/><Relationship Id="rId5" Type="http://schemas.openxmlformats.org/officeDocument/2006/relationships/hyperlink" Target="https://bulkseedsinternational-it.porkbunlead.workers.dev/azure/bulkseedsinternational-it-27/pianificare-il-reparto-ortaggi-da-foglia-sottogruppo-stagione-e-quanti-4782832c.odt" TargetMode="External"/><Relationship Id="rId6" Type="http://schemas.openxmlformats.org/officeDocument/2006/relationships/hyperlink" Target="https://bulkseedsinternational-it.porkbunlead.workers.dev/azure/bulkseedsinternational-it-27/scheda-di-lavoro-voci-additional-varieties-da-verificare-prima-dell-in-656273b2.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azure/bulkseedsinternational-it-27/dalla-scheda-di-un-pomodoro-alla-richiesta-inviata-guida-pratica-al-so-65eb1b17.pdf" TargetMode="External"/><Relationship Id="rId3" Type="http://schemas.openxmlformats.org/officeDocument/2006/relationships/hyperlink" Target="https://bulkseedsinternational-it.porkbunlead.workers.dev/azure/bulkseedsinternational-it-27/matrice-di-confronto-sottogruppi-del-reparto-ortaggi-nach-artenzahl-un-f2d235ee.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Microgreens e germogli: presentazione del reparto separato nel catalogo all'ingrosso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Additional varieties nel catalogo all'ingrosso: come valutare le 14 voci fuori dai quattro gruppi</a:t>
            </a:r>
          </a:p>
          <a:p>
            <a:r>
              <a:rPr sz="1800">
                <a:hlinkClick r:id="rId4"/>
              </a:rPr>
              <a:t>Annuali, biennali, perenni, piante da interno: risposte brevi sulla struttura del reparto fiori</a:t>
            </a:r>
          </a:p>
          <a:p>
            <a:r>
              <a:rPr sz="1800">
                <a:hlinkClick r:id="rId5"/>
              </a:rPr>
              <a:t>Pianificare il reparto ortaggi da foglia: sottogruppo, stagione e quantità</a:t>
            </a:r>
          </a:p>
          <a:p>
            <a:r>
              <a:rPr sz="1800">
                <a:hlinkClick r:id="rId6"/>
              </a:rPr>
              <a:t>Scheda di lavoro: voci Additional varieties da verificare prima dell'invio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Dalla scheda di un pomodoro alla richiesta inviata: guida pratica al sottogruppo Pomodori</a:t>
            </a:r>
          </a:p>
          <a:p>
            <a:r>
              <a:rPr sz="1800">
                <a:hlinkClick r:id="rId3"/>
              </a:rPr>
              <a:t>Matrice di confronto: sottogruppi del reparto ortaggi nach Artenzahl und Preisform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