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it/index.html" TargetMode="External"/><Relationship Id="rId3" Type="http://schemas.openxmlformats.org/officeDocument/2006/relationships/hyperlink" Target="https://seoneosaatpilot.blob.core.windows.net/bulkseedsinternational-websites/bsi/bulkseedsinternational-it/bulkseedsinternational-it-26/pomodori-peperoni-e-melanzane-come-scegliere-il-reparto-di-ortaggi-da--66e256ec.html" TargetMode="External"/><Relationship Id="rId4" Type="http://schemas.openxmlformats.org/officeDocument/2006/relationships/hyperlink" Target="https://bulkseedsinternational-it.porkbunlead.workers.dev/azure/bulkseedsinternational-it-26/dalla-scheda-di-un-ortaggio-da-foglia-alla-richiesta-inviata-34838d3f.pdf" TargetMode="External"/><Relationship Id="rId5" Type="http://schemas.openxmlformats.org/officeDocument/2006/relationships/hyperlink" Target="https://bulkseedsinternational-it.porkbunlead.workers.dev/azure/bulkseedsinternational-it-26/pianificare-il-reparto-aromatiche-generi-noti-piante-officinali-e-spec-40327277.odt" TargetMode="External"/><Relationship Id="rId6" Type="http://schemas.openxmlformats.org/officeDocument/2006/relationships/hyperlink" Target="https://bulkseedsinternational-it.porkbunlead.workers.dev/azure/bulkseedsinternational-it-26/scheda-di-lavoro-microgreens-e-germogli-nel-carrello-richieste-55e59f59.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zure/bulkseedsinternational-it-26/cavoli-e-cavoli-neri-domande-e-risposte-prima-di-inserirli-in-richiest-d16d56b2.rtf" TargetMode="External"/><Relationship Id="rId3" Type="http://schemas.openxmlformats.org/officeDocument/2006/relationships/hyperlink" Target="https://bulkseedsinternational-it.porkbunlead.workers.dev/azure/bulkseedsinternational-it-26/matrice-di-confronto-tra-le-specie-del-reparto-aromatiche-d4f0f283.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Come si legge una voce del catalogo: gruppo, articolo, prezzo e quantità</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Pomodori, peperoni e melanzane: come scegliere il reparto di ortaggi da frutto</a:t>
            </a:r>
          </a:p>
          <a:p>
            <a:r>
              <a:rPr sz="1800">
                <a:hlinkClick r:id="rId4"/>
              </a:rPr>
              <a:t>Dalla scheda di un ortaggio da foglia alla richiesta inviata</a:t>
            </a:r>
          </a:p>
          <a:p>
            <a:r>
              <a:rPr sz="1800">
                <a:hlinkClick r:id="rId5"/>
              </a:rPr>
              <a:t>Pianificare il reparto aromatiche: generi noti, piante officinali e specie particolari</a:t>
            </a:r>
          </a:p>
          <a:p>
            <a:r>
              <a:rPr sz="1800">
                <a:hlinkClick r:id="rId6"/>
              </a:rPr>
              <a:t>Scheda di lavoro: microgreens e germogli nel carrello richieste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Cavoli e cavoli neri: domande e risposte prima di inserirli in richiesta</a:t>
            </a:r>
          </a:p>
          <a:p>
            <a:r>
              <a:rPr sz="1800">
                <a:hlinkClick r:id="rId3"/>
              </a:rPr>
              <a:t>Matrice di confronto tra le specie del reparto aromatiche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