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it/index.html" TargetMode="External"/><Relationship Id="rId3" Type="http://schemas.openxmlformats.org/officeDocument/2006/relationships/hyperlink" Target="https://seoneosaatpilot.blob.core.windows.net/bulkseedsinternational-websites/bsi/bulkseedsinternational-it/bulkseedsinternational-it-25/bulbi-e-sementi-di-specie-particolari-cosa-valutare-prima-di-inserirli-ef5b9e3e.html" TargetMode="External"/><Relationship Id="rId4" Type="http://schemas.openxmlformats.org/officeDocument/2006/relationships/hyperlink" Target="https://bulkseedsinternational-it.porkbunlead.workers.dev/azure/bulkseedsinternational-it-25/richieste-di-sementi-per-la-gran-bretagna-guida-pratica-alla-preparazi-22366d60.pdf" TargetMode="External"/><Relationship Id="rId5" Type="http://schemas.openxmlformats.org/officeDocument/2006/relationships/hyperlink" Target="https://bulkseedsinternational-it.porkbunlead.workers.dev/azure/bulkseedsinternational-it-25/richieste-di-sementi-per-l-australia-risposte-brevi-ai-dubbi-ricorrent-4596d878.rtf" TargetMode="External"/><Relationship Id="rId6" Type="http://schemas.openxmlformats.org/officeDocument/2006/relationships/hyperlink" Target="https://bulkseedsinternational-it.porkbunlead.workers.dev/azure/bulkseedsinternational-it-25/scheda-di-lavoro-dati-di-destinazione-per-richieste-dirette-in-austral-61369349.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azure/bulkseedsinternational-it-25/matrice-di-confronto-per-fiori-annuali-biennali-e-perenni-753ba522.xlsx" TargetMode="External"/><Relationship Id="rId3" Type="http://schemas.openxmlformats.org/officeDocument/2006/relationships/hyperlink" Target="https://bulkseedsinternational-it.porkbunlead.workers.dev/azure/bulkseedsinternational-it-25/pianificare-il-reparto-pomodori-variet-codici-e-volumi-7b1230d8.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Scaglioni di prezzo e prezzo su richiesta: come si presentano le voci del catalogo</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Bulbi e sementi di specie particolari: cosa valutare prima di inserirli in assortimento</a:t>
            </a:r>
          </a:p>
          <a:p>
            <a:r>
              <a:rPr sz="1800">
                <a:hlinkClick r:id="rId4"/>
              </a:rPr>
              <a:t>Richieste di sementi per la Gran Bretagna: guida pratica alla preparazione dei dati</a:t>
            </a:r>
          </a:p>
          <a:p>
            <a:r>
              <a:rPr sz="1800">
                <a:hlinkClick r:id="rId5"/>
              </a:rPr>
              <a:t>Richieste di sementi per l'Australia: risposte brevi ai dubbi ricorrenti</a:t>
            </a:r>
          </a:p>
          <a:p>
            <a:r>
              <a:rPr sz="1800">
                <a:hlinkClick r:id="rId6"/>
              </a:rPr>
              <a:t>Scheda di lavoro: dati di destinazione per richieste dirette in Australia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Matrice di confronto per fiori annuali, biennali e perenni</a:t>
            </a:r>
          </a:p>
          <a:p>
            <a:r>
              <a:rPr sz="1800">
                <a:hlinkClick r:id="rId3"/>
              </a:rPr>
              <a:t>Pianificare il reparto pomodori: varietà, codici e volumi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