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4/pomodori-peperoni-e-melanzane-tre-reparti-da-valutare-separatamente-82e55cf8.html" TargetMode="External"/><Relationship Id="rId4" Type="http://schemas.openxmlformats.org/officeDocument/2006/relationships/hyperlink" Target="https://bulkseedsinternational-it.porkbunlead.workers.dev/azure/bulkseedsinternational-it-24/scheda-di-lavoro-per-il-reparto-ortaggi-da-foglia-0345d94e.docx" TargetMode="External"/><Relationship Id="rId5" Type="http://schemas.openxmlformats.org/officeDocument/2006/relationships/hyperlink" Target="https://bulkseedsinternational-it.porkbunlead.workers.dev/azure/bulkseedsinternational-it-24/pianificare-un-assortimento-di-ortaggi-da-frutto-0c63646f.odt" TargetMode="External"/><Relationship Id="rId6" Type="http://schemas.openxmlformats.org/officeDocument/2006/relationships/hyperlink" Target="https://bulkseedsinternational-it.porkbunlead.workers.dev/azure/bulkseedsinternational-it-24/guida-pratica-alle-sementi-di-cavoli-e-cavoli-neri-bf50bd60.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4/confrontare-le-variet-di-melanzane-e-peperoni-d86ef6a7.xlsx" TargetMode="External"/><Relationship Id="rId3" Type="http://schemas.openxmlformats.org/officeDocument/2006/relationships/hyperlink" Target="https://bulkseedsinternational-it.porkbunlead.workers.dev/azure/bulkseedsinternational-it-24/ortaggi-da-radice-domande-e-risposte-prima-della-richiesta-ea7e4f4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 pomodoro alla richiesta: anatomia di una posizione orticola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Pomodori peperoni e melanzane: tre reparti da valutare separatamente</a:t>
            </a:r>
          </a:p>
          <a:p>
            <a:r>
              <a:rPr sz="1800">
                <a:hlinkClick r:id="rId4"/>
              </a:rPr>
              <a:t>Scheda di lavoro per il reparto ortaggi da foglia</a:t>
            </a:r>
          </a:p>
          <a:p>
            <a:r>
              <a:rPr sz="1800">
                <a:hlinkClick r:id="rId5"/>
              </a:rPr>
              <a:t>Pianificare un assortimento di ortaggi da frutto</a:t>
            </a:r>
          </a:p>
          <a:p>
            <a:r>
              <a:rPr sz="1800">
                <a:hlinkClick r:id="rId6"/>
              </a:rPr>
              <a:t>Guida pratica alle sementi di cavoli e cavoli neri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Confrontare le varietà di melanzane e peperoni</a:t>
            </a:r>
          </a:p>
          <a:p>
            <a:r>
              <a:rPr sz="1800">
                <a:hlinkClick r:id="rId3"/>
              </a:rPr>
              <a:t>Ortaggi da radice: domande e risposte prima della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