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2/pianificare-il-reparto-ortaggi-sottogruppi-specie-e-volumi-14d1000b.html" TargetMode="External"/><Relationship Id="rId4" Type="http://schemas.openxmlformats.org/officeDocument/2006/relationships/hyperlink" Target="https://bulkseedsinternational-it.porkbunlead.workers.dev/azure/bulkseedsinternational-it-22/dal-sottogruppo-orticolo-alla-richiesta-inviata-guida-pratica-333dcb0d.pdf" TargetMode="External"/><Relationship Id="rId5" Type="http://schemas.openxmlformats.org/officeDocument/2006/relationships/hyperlink" Target="https://bulkseedsinternational-it.porkbunlead.workers.dev/azure/bulkseedsinternational-it-22/scheda-di-lavoro-ripartizione-dei-sottogruppi-orticoli-436fdaba.docx" TargetMode="External"/><Relationship Id="rId6" Type="http://schemas.openxmlformats.org/officeDocument/2006/relationships/hyperlink" Target="https://bulkseedsinternational-it.porkbunlead.workers.dev/azure/bulkseedsinternational-it-22/pianificare-cavoli-e-cavoli-neri-specie-spazio-e-quantit-588db951.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2/ortaggi-da-foglia-e-ortaggi-da-radice-risposte-brevi-797487eb.rtf" TargetMode="External"/><Relationship Id="rId3" Type="http://schemas.openxmlformats.org/officeDocument/2006/relationships/hyperlink" Target="https://bulkseedsinternational-it.porkbunlead.workers.dev/azure/bulkseedsinternational-it-22/matrice-di-confronto-sottogruppi-orticoli-a-confronto-eda210f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Pomodori, peperoni e melanzane: come si leggono nel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Pianificare il reparto ortaggi: sottogruppi, specie e volumi</a:t>
            </a:r>
          </a:p>
          <a:p>
            <a:r>
              <a:rPr sz="1800">
                <a:hlinkClick r:id="rId4"/>
              </a:rPr>
              <a:t>Dal sottogruppo orticolo alla richiesta inviata: guida pratica</a:t>
            </a:r>
          </a:p>
          <a:p>
            <a:r>
              <a:rPr sz="1800">
                <a:hlinkClick r:id="rId5"/>
              </a:rPr>
              <a:t>Scheda di lavoro: ripartizione dei sottogruppi orticoli</a:t>
            </a:r>
          </a:p>
          <a:p>
            <a:r>
              <a:rPr sz="1800">
                <a:hlinkClick r:id="rId6"/>
              </a:rPr>
              <a:t>Pianificare cavoli e cavoli neri: specie, spazio e quantità</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Ortaggi da foglia e ortaggi da radice: risposte brevi</a:t>
            </a:r>
          </a:p>
          <a:p>
            <a:r>
              <a:rPr sz="1800">
                <a:hlinkClick r:id="rId3"/>
              </a:rPr>
              <a:t>Matrice di confronto: sottogruppi orticoli a confronto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