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it/index.html" TargetMode="External"/><Relationship Id="rId3" Type="http://schemas.openxmlformats.org/officeDocument/2006/relationships/hyperlink" Target="https://seoneosaatpilot.blob.core.windows.net/bulkseedsinternational-websites/bsi/bulkseedsinternational-it/bulkseedsinternational-it-21/pianificare-il-reparto-ortaggi-quante-specie-e-quali-sottogruppi-scegl-2bb09785.html" TargetMode="External"/><Relationship Id="rId4" Type="http://schemas.openxmlformats.org/officeDocument/2006/relationships/hyperlink" Target="https://bulkseedsinternational-it.porkbunlead.workers.dev/azure/bulkseedsinternational-it-21/scheda-di-lavoro-per-la-rotazione-dei-sottogruppi-orticoli-in-assortim-2498bcaf.docx" TargetMode="External"/><Relationship Id="rId5" Type="http://schemas.openxmlformats.org/officeDocument/2006/relationships/hyperlink" Target="https://bulkseedsinternational-it.porkbunlead.workers.dev/azure/bulkseedsinternational-it-21/ortaggi-da-foglia-e-da-radice-risposte-brevi-su-due-sottogruppi-del-ca-2e7e31c7.rtf" TargetMode="External"/><Relationship Id="rId6" Type="http://schemas.openxmlformats.org/officeDocument/2006/relationships/hyperlink" Target="https://bulkseedsinternational-it.porkbunlead.workers.dev/azure/bulkseedsinternational-it-21/dal-sottogruppo-di-ortaggi-alla-richiesta-inviata-guida-pratica-al-rep-7e9df0a6.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zure/bulkseedsinternational-it-21/pianificare-i-cavoli-e-i-cavoli-neri-specie-spazio-e-quantit-bed88471.odt" TargetMode="External"/><Relationship Id="rId3" Type="http://schemas.openxmlformats.org/officeDocument/2006/relationships/hyperlink" Target="https://bulkseedsinternational-it.porkbunlead.workers.dev/azure/bulkseedsinternational-it-21/matrice-di-confronto-sottogruppi-orticoli-nach-artenzahl-und-preisanga-bfa44ef8.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Pomodori, peperoni e melanzane: kommen die Fruchtgemüse im Katalog vor</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Pianificare il reparto ortaggi: quante specie e quali sottogruppi scegliere</a:t>
            </a:r>
          </a:p>
          <a:p>
            <a:r>
              <a:rPr sz="1800">
                <a:hlinkClick r:id="rId4"/>
              </a:rPr>
              <a:t>Scheda di lavoro per la rotazione dei sottogruppi orticoli in assortimento</a:t>
            </a:r>
          </a:p>
          <a:p>
            <a:r>
              <a:rPr sz="1800">
                <a:hlinkClick r:id="rId5"/>
              </a:rPr>
              <a:t>Ortaggi da foglia e da radice: risposte brevi su due sottogruppi del catalogo</a:t>
            </a:r>
          </a:p>
          <a:p>
            <a:r>
              <a:rPr sz="1800">
                <a:hlinkClick r:id="rId6"/>
              </a:rPr>
              <a:t>Dal sottogruppo di ortaggi alla richiesta inviata: guida pratica al reparto ortaggi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Pianificare i cavoli e i cavoli neri: specie, spazio e quantità</a:t>
            </a:r>
          </a:p>
          <a:p>
            <a:r>
              <a:rPr sz="1800">
                <a:hlinkClick r:id="rId3"/>
              </a:rPr>
              <a:t>Matrice di confronto: sottogruppi orticoli nach Artenzahl und Preisangaben bewerten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