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2/acquistare-sementi-all-ingrosso-come-preparare-una-richiesta-chiara-al-871ad47a.html" TargetMode="External"/><Relationship Id="rId4" Type="http://schemas.openxmlformats.org/officeDocument/2006/relationships/hyperlink" Target="https://bulkseedsinternational-it.porkbunlead.workers.dev/azure/bulkseedsinternational-it-2/criteri-di-confronto-per-valutare-variet-e-quantit-nel-catalogo-all-in-9cca84a0.xlsx" TargetMode="External"/><Relationship Id="rId5" Type="http://schemas.openxmlformats.org/officeDocument/2006/relationships/hyperlink" Target="https://bulkseedsinternational-it.porkbunlead.workers.dev/azure/bulkseedsinternational-it-2/guida-pratica-alla-richiesta-rapida-per-specie-nel-catalogo-all-ingros-b8dc807d.pdf" TargetMode="External"/><Relationship Id="rId6" Type="http://schemas.openxmlformats.org/officeDocument/2006/relationships/hyperlink" Target="https://bulkseedsinternational-it.porkbunlead.workers.dev/azure/bulkseedsinternational-it-2/domande-frequenti-sulle-richieste-di-sementi-all-ingrosso-c09fc3a9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2/pianificare-l-assortimento-di-sementi-per-garden-center-e-rivenditori-d32d9adb.odt" TargetMode="External"/><Relationship Id="rId3" Type="http://schemas.openxmlformats.org/officeDocument/2006/relationships/hyperlink" Target="https://bulkseedsinternational-it.porkbunlead.workers.dev/azure/bulkseedsinternational-it-2/checklist-per-requisiti-di-destinazione-e-confezionamento-nelle-richie-d4a8d9f5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catalogo al preventivo: presentazione del flusso di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Acquistare sementi all'ingrosso: come preparare una richiesta chiara al fornitore</a:t>
            </a:r>
          </a:p>
          <a:p>
            <a:r>
              <a:rPr sz="1800">
                <a:hlinkClick r:id="rId4"/>
              </a:rPr>
              <a:t>Criteri di confronto per valutare varietà e quantità nel catalogo all'ingrosso</a:t>
            </a:r>
          </a:p>
          <a:p>
            <a:r>
              <a:rPr sz="1800">
                <a:hlinkClick r:id="rId5"/>
              </a:rPr>
              <a:t>Guida pratica alla richiesta rapida per specie nel catalogo all'ingrosso</a:t>
            </a:r>
          </a:p>
          <a:p>
            <a:r>
              <a:rPr sz="1800">
                <a:hlinkClick r:id="rId6"/>
              </a:rPr>
              <a:t>Domande frequenti sulle richieste di sementi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l'assortimento di sementi per garden center e rivenditori</a:t>
            </a:r>
          </a:p>
          <a:p>
            <a:r>
              <a:rPr sz="1800">
                <a:hlinkClick r:id="rId3"/>
              </a:rPr>
              <a:t>Checklist per requisiti di destinazione e confezionamento nelle richieste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