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19/microgreens-e-germogli-all-ingrosso-un-reparto-da-valutare-con-criteri-a4a7f295.html" TargetMode="External"/><Relationship Id="rId4" Type="http://schemas.openxmlformats.org/officeDocument/2006/relationships/hyperlink" Target="https://bulkseedsinternational-it.porkbunlead.workers.dev/azure/bulkseedsinternational-it-19/pianificare-il-reparto-fiori-annuali-biennali-perenni-e-piante-da-inte-63023488.odt" TargetMode="External"/><Relationship Id="rId5" Type="http://schemas.openxmlformats.org/officeDocument/2006/relationships/hyperlink" Target="https://bulkseedsinternational-it.porkbunlead.workers.dev/azure/bulkseedsinternational-it-19/voci-senza-prezzo-e-indicazioni-per-1000-semi-risposte-brevi-7ccaeabd.rtf" TargetMode="External"/><Relationship Id="rId6" Type="http://schemas.openxmlformats.org/officeDocument/2006/relationships/hyperlink" Target="https://bulkseedsinternational-it.porkbunlead.workers.dev/azure/bulkseedsinternational-it-19/come-impostare-la-quantit-per-variet-leggendo-le-fasce-di-prezzo-del-c-945fdfaf.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19/scheda-di-lavoro-prontezza-della-richiesta-voce-per-voce-a8ec0bfc.docx" TargetMode="External"/><Relationship Id="rId3" Type="http://schemas.openxmlformats.org/officeDocument/2006/relationships/hyperlink" Target="https://bulkseedsinternational-it.porkbunlead.workers.dev/azure/bulkseedsinternational-it-19/matrice-di-confronto-tra-i-quattro-gruppi-colturali-del-catalogo-all-i-feb4552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Indice Specie A-Z e gruppi colturali: due percorsi di ricerca a confronto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e germogli all'ingrosso: un reparto da valutare con criterio</a:t>
            </a:r>
          </a:p>
          <a:p>
            <a:r>
              <a:rPr sz="1800">
                <a:hlinkClick r:id="rId4"/>
              </a:rPr>
              <a:t>Pianificare il reparto fiori: annuali, biennali, perenni e piante da interno</a:t>
            </a:r>
          </a:p>
          <a:p>
            <a:r>
              <a:rPr sz="1800">
                <a:hlinkClick r:id="rId5"/>
              </a:rPr>
              <a:t>Voci senza prezzo e indicazioni per 1000 semi: risposte brevi</a:t>
            </a:r>
          </a:p>
          <a:p>
            <a:r>
              <a:rPr sz="1800">
                <a:hlinkClick r:id="rId6"/>
              </a:rPr>
              <a:t>Come impostare la quantità per varietà leggendo le fasce di prezzo del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prontezza della richiesta voce per voce</a:t>
            </a:r>
          </a:p>
          <a:p>
            <a:r>
              <a:rPr sz="1800">
                <a:hlinkClick r:id="rId3"/>
              </a:rPr>
              <a:t>Matrice di confronto tra i quattro gruppi colturali del catalogo all'ingrosso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