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it/index.html" TargetMode="External"/><Relationship Id="rId3" Type="http://schemas.openxmlformats.org/officeDocument/2006/relationships/hyperlink" Target="https://seoneosaatpilot.blob.core.windows.net/bulkseedsinternational-websites/bsi/bulkseedsinternational-it/bulkseedsinternational-it-18/sementi-all-ingrosso-guida-per-orientarsi-tra-indice-a-z-e-gruppi-colt-9ba1391b.html" TargetMode="External"/><Relationship Id="rId4" Type="http://schemas.openxmlformats.org/officeDocument/2006/relationships/hyperlink" Target="https://bulkseedsinternational-it.porkbunlead.workers.dev/azure/bulkseedsinternational-it-18/dalla-scelta-dell-aromatica-alla-richiesta-guida-pratica-tra-generi-e--6dd490a2.pdf" TargetMode="External"/><Relationship Id="rId5" Type="http://schemas.openxmlformats.org/officeDocument/2006/relationships/hyperlink" Target="https://bulkseedsinternational-it.porkbunlead.workers.dev/azure/bulkseedsinternational-it-18/scheda-di-lavoro-ripartizione-delle-specie-tra-i-quattro-gruppi-coltur-86e94e59.docx" TargetMode="External"/><Relationship Id="rId6" Type="http://schemas.openxmlformats.org/officeDocument/2006/relationships/hyperlink" Target="https://bulkseedsinternational-it.porkbunlead.workers.dev/azure/bulkseedsinternational-it-18/pianificare-gli-acquisti-di-sementi-seguendo-il-calendario-di-vendita--ae733d87.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zure/bulkseedsinternational-it-18/annuale-biennale-perenne-domande-e-risposte-sulla-scelta-nel-reparto-f-b902ee09.rtf" TargetMode="External"/><Relationship Id="rId3" Type="http://schemas.openxmlformats.org/officeDocument/2006/relationships/hyperlink" Target="https://bulkseedsinternational-it.porkbunlead.workers.dev/azure/bulkseedsinternational-it-18/matrice-di-confronto-voci-con-prezzo-fasce-di-quantit-e-posizioni-su-r-fd82a392.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Dove si incontrano destinazione, confezionamento e preventivo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all'ingrosso: guida per orientarsi tra indice A-Z e gruppi colturali</a:t>
            </a:r>
          </a:p>
          <a:p>
            <a:r>
              <a:rPr sz="1800">
                <a:hlinkClick r:id="rId4"/>
              </a:rPr>
              <a:t>Dalla scelta dell'aromatica alla richiesta: guida pratica tra generi e specie particolari</a:t>
            </a:r>
          </a:p>
          <a:p>
            <a:r>
              <a:rPr sz="1800">
                <a:hlinkClick r:id="rId5"/>
              </a:rPr>
              <a:t>Scheda di lavoro: ripartizione delle specie tra i quattro gruppi colturali</a:t>
            </a:r>
          </a:p>
          <a:p>
            <a:r>
              <a:rPr sz="1800">
                <a:hlinkClick r:id="rId6"/>
              </a:rPr>
              <a:t>Pianificare gli acquisti di sementi seguendo il calendario di vendita del negozio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Annuale, biennale, perenne: domande e risposte sulla scelta nel reparto fiori</a:t>
            </a:r>
          </a:p>
          <a:p>
            <a:r>
              <a:rPr sz="1800">
                <a:hlinkClick r:id="rId3"/>
              </a:rPr>
              <a:t>Matrice di confronto: voci con prezzo, fasce di quantità e posizioni su richiesta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