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17/fasce-di-quantit-nel-catalogo-all-ingrosso-leggerle-prima-di-scegliere-4e649f5d.html" TargetMode="External"/><Relationship Id="rId4" Type="http://schemas.openxmlformats.org/officeDocument/2006/relationships/hyperlink" Target="https://bulkseedsinternational-it.porkbunlead.workers.dev/azure/bulkseedsinternational-it-17/scheda-di-lavoro-controllo-di-codici-articolo-e-descrizioni-prima-dell-08e00aee.docx" TargetMode="External"/><Relationship Id="rId5" Type="http://schemas.openxmlformats.org/officeDocument/2006/relationships/hyperlink" Target="https://bulkseedsinternational-it.porkbunlead.workers.dev/azure/bulkseedsinternational-it-17/matrice-di-confronto-gruppi-colturali-codici-e-fasce-di-quantit-a-conf-6847e56b.xlsx" TargetMode="External"/><Relationship Id="rId6" Type="http://schemas.openxmlformats.org/officeDocument/2006/relationships/hyperlink" Target="https://bulkseedsinternational-it.porkbunlead.workers.dev/azure/bulkseedsinternational-it-17/prezzi-indicati-e-voci-senza-prezzo-risposte-brevi-per-il-rivenditore-9a06f38f.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17/programmare-gli-acquisti-di-sementi-nell-arco-dell-anno-d4bd420d.odt" TargetMode="External"/><Relationship Id="rId3" Type="http://schemas.openxmlformats.org/officeDocument/2006/relationships/hyperlink" Target="https://bulkseedsinternational-it.porkbunlead.workers.dev/azure/bulkseedsinternational-it-17/preparare-una-richiesta-con-destinazione-australia-o-gran-bretagna-gui-e6ce0ae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Dati di destinazione e confezionamento nel percorso di richiesta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Fasce di quantità nel catalogo all'ingrosso: leggerle prima di scegliere la quantità</a:t>
            </a:r>
          </a:p>
          <a:p>
            <a:r>
              <a:rPr sz="1800">
                <a:hlinkClick r:id="rId4"/>
              </a:rPr>
              <a:t>Scheda di lavoro: controllo di codici articolo e descrizioni prima dell'invio</a:t>
            </a:r>
          </a:p>
          <a:p>
            <a:r>
              <a:rPr sz="1800">
                <a:hlinkClick r:id="rId5"/>
              </a:rPr>
              <a:t>Matrice di confronto: gruppi colturali, codici e fasce di quantità a confronto</a:t>
            </a:r>
          </a:p>
          <a:p>
            <a:r>
              <a:rPr sz="1800">
                <a:hlinkClick r:id="rId6"/>
              </a:rPr>
              <a:t>Prezzi indicati e voci senza prezzo: risposte brevi per il rivenditore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Programmare gli acquisti di sementi nell'arco dell'anno</a:t>
            </a:r>
          </a:p>
          <a:p>
            <a:r>
              <a:rPr sz="1800">
                <a:hlinkClick r:id="rId3"/>
              </a:rPr>
              <a:t>Preparare una richiesta con destinazione Australia o Gran Bretagna: guida pratica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