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16/sementi-all-ingrosso-cosa-distingue-un-catalogo-adatto-a-un-negozio-0846f724.html" TargetMode="External"/><Relationship Id="rId4" Type="http://schemas.openxmlformats.org/officeDocument/2006/relationships/hyperlink" Target="https://bulkseedsinternational-it.porkbunlead.workers.dev/azure/bulkseedsinternational-it-16/scheda-di-lavoro-per-il-profilo-del-punto-vendita-e-i-criteri-di-assor-09a2a27b.docx" TargetMode="External"/><Relationship Id="rId5" Type="http://schemas.openxmlformats.org/officeDocument/2006/relationships/hyperlink" Target="https://bulkseedsinternational-it.porkbunlead.workers.dev/azure/bulkseedsinternational-it-16/codici-articolo-nomi-botanici-e-variet-risposte-brevi-per-il-rivendito-215d2708.rtf" TargetMode="External"/><Relationship Id="rId6" Type="http://schemas.openxmlformats.org/officeDocument/2006/relationships/hyperlink" Target="https://bulkseedsinternational-it.porkbunlead.workers.dev/azure/bulkseedsinternational-it-16/pianificare-un-assortimento-di-aromatiche-partendo-dalla-struttura-del-810b857a.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16/le-fasce-di-quantit-nelle-schede-prodotto-guida-pratica-alla-scelta-de-a77b792f.pdf" TargetMode="External"/><Relationship Id="rId3" Type="http://schemas.openxmlformats.org/officeDocument/2006/relationships/hyperlink" Target="https://bulkseedsinternational-it.porkbunlead.workers.dev/azure/bulkseedsinternational-it-16/matrice-di-confronto-tra-gruppi-colturali-codici-e-fasce-di-quantit-ac1789d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Dalla selezione al preventivo: come si snoda il flusso in tre fasi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cosa distingue un catalogo adatto a un negozio</a:t>
            </a:r>
          </a:p>
          <a:p>
            <a:r>
              <a:rPr sz="1800">
                <a:hlinkClick r:id="rId4"/>
              </a:rPr>
              <a:t>Scheda di lavoro per il profilo del punto vendita e i criteri di assortimento</a:t>
            </a:r>
          </a:p>
          <a:p>
            <a:r>
              <a:rPr sz="1800">
                <a:hlinkClick r:id="rId5"/>
              </a:rPr>
              <a:t>Codici articolo, nomi botanici e varietà: risposte brevi per il rivenditore</a:t>
            </a:r>
          </a:p>
          <a:p>
            <a:r>
              <a:rPr sz="1800">
                <a:hlinkClick r:id="rId6"/>
              </a:rPr>
              <a:t>Pianificare un assortimento di aromatiche partendo dalla struttura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Le fasce di quantità nelle schede prodotto: guida pratica alla scelta della quantità giusta</a:t>
            </a:r>
          </a:p>
          <a:p>
            <a:r>
              <a:rPr sz="1800">
                <a:hlinkClick r:id="rId3"/>
              </a:rPr>
              <a:t>Matrice di confronto tra gruppi colturali, codici e fasce di quantità</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