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it/index.html" TargetMode="External"/><Relationship Id="rId3" Type="http://schemas.openxmlformats.org/officeDocument/2006/relationships/hyperlink" Target="https://seoneosaatpilot.blob.core.windows.net/bulkseedsinternational-websites/bsi/bulkseedsinternational-it/bulkseedsinternational-it-15/ampiezza-del-catalogo-e-capacit-reale-del-punto-vendita-47d84df2.html" TargetMode="External"/><Relationship Id="rId4" Type="http://schemas.openxmlformats.org/officeDocument/2006/relationships/hyperlink" Target="https://bulkseedsinternational-it.porkbunlead.workers.dev/azure/bulkseedsinternational-it-15/richieste-fuori-dall-unione-europea-australia-e-gran-bretagna-pas-2d06c5bb.pdf" TargetMode="External"/><Relationship Id="rId5" Type="http://schemas.openxmlformats.org/officeDocument/2006/relationships/hyperlink" Target="https://bulkseedsinternational-it.porkbunlead.workers.dev/azure/bulkseedsinternational-it-15/scheda-di-lavoro-controllo-dei-codici-articolo-nel-carrello-richieste-477683fa.docx" TargetMode="External"/><Relationship Id="rId6" Type="http://schemas.openxmlformats.org/officeDocument/2006/relationships/hyperlink" Target="https://bulkseedsinternational-it.porkbunlead.workers.dev/azure/bulkseedsinternational-it-15/pianificare-il-reparto-microgreens-e-germogli-in-un-punto-vendita-5b71b463.odt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zure/bulkseedsinternational-it-15/matrice-di-confronto-tra-i-quattro-gruppi-colturali-del-catalogo-7415006b.xlsx" TargetMode="External"/><Relationship Id="rId3" Type="http://schemas.openxmlformats.org/officeDocument/2006/relationships/hyperlink" Target="https://bulkseedsinternational-it.porkbunlead.workers.dev/azure/bulkseedsinternational-it-15/aromatiche-all-ingrosso-nomi-botanici-e-nomi-comuni-a-confronto-aa50e889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Scaglioni di quantità e prezzi indicati nelle schede prodotto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Ampiezza del catalogo e capacità reale del punto vendita</a:t>
            </a:r>
          </a:p>
          <a:p>
            <a:r>
              <a:rPr sz="1800">
                <a:hlinkClick r:id="rId4"/>
              </a:rPr>
              <a:t>Richieste fuori dall'Unione Europea: Australia e Gran Bretagna pas</a:t>
            </a:r>
          </a:p>
          <a:p>
            <a:r>
              <a:rPr sz="1800">
                <a:hlinkClick r:id="rId5"/>
              </a:rPr>
              <a:t>Scheda di lavoro: controllo dei codici articolo nel carrello richieste</a:t>
            </a:r>
          </a:p>
          <a:p>
            <a:r>
              <a:rPr sz="1800">
                <a:hlinkClick r:id="rId6"/>
              </a:rPr>
              <a:t>Pianificare il reparto microgreens e germogli in un punto vendita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Matrice di confronto tra i quattro gruppi colturali del catalogo</a:t>
            </a:r>
          </a:p>
          <a:p>
            <a:r>
              <a:rPr sz="1800">
                <a:hlinkClick r:id="rId3"/>
              </a:rPr>
              <a:t>Aromatiche all'ingrosso: nomi botanici e nomi comuni a confronto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