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14/sementi-all-ingrosso-per-negozianti-e-rivenditori-come-leggere-un-cata-7e13ea8c.html" TargetMode="External"/><Relationship Id="rId4" Type="http://schemas.openxmlformats.org/officeDocument/2006/relationships/hyperlink" Target="https://bulkseedsinternational-it.porkbunlead.workers.dev/azure/bulkseedsinternational-it-14/matrice-di-valutazione-ampiezza-dell-offerta-contro-capacit-del-punto--3bf4d726.xlsx" TargetMode="External"/><Relationship Id="rId5" Type="http://schemas.openxmlformats.org/officeDocument/2006/relationships/hyperlink" Target="https://bulkseedsinternational-it.porkbunlead.workers.dev/azure/bulkseedsinternational-it-14/programmare-gli-acquisti-di-sementi-per-stagione-guida-alla-pianificaz-70d12024.odt" TargetMode="External"/><Relationship Id="rId6" Type="http://schemas.openxmlformats.org/officeDocument/2006/relationships/hyperlink" Target="https://bulkseedsinternational-it.porkbunlead.workers.dev/azure/bulkseedsinternational-it-14/da-una-specie-del-catalogo-a-una-richiesta-completa-guida-pratica-con--91a08a83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14/scheda-di-lavoro-mappa-delle-specie-richieste-per-gruppo-colturale-96d4e1df.docx" TargetMode="External"/><Relationship Id="rId3" Type="http://schemas.openxmlformats.org/officeDocument/2006/relationships/hyperlink" Target="https://bulkseedsinternational-it.porkbunlead.workers.dev/azure/bulkseedsinternational-it-14/dove-si-acquistano-le-sementi-all-ingrosso-e-chi-pu-richiederle-rispos-e5722a27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Specie, codici e quantità: come il catalogo all'ingrosso trasforma una richiesta in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negozianti e rivenditori: come leggere un catalogo di 3500 voci prima di trattare</a:t>
            </a:r>
          </a:p>
          <a:p>
            <a:r>
              <a:rPr sz="1800">
                <a:hlinkClick r:id="rId4"/>
              </a:rPr>
              <a:t>Matrice di valutazione: ampiezza dell'offerta contro capacità del punto vendita</a:t>
            </a:r>
          </a:p>
          <a:p>
            <a:r>
              <a:rPr sz="1800">
                <a:hlinkClick r:id="rId5"/>
              </a:rPr>
              <a:t>Programmare gli acquisti di sementi per stagione: guida alla pianificazione annuale del negozio</a:t>
            </a:r>
          </a:p>
          <a:p>
            <a:r>
              <a:rPr sz="1800">
                <a:hlinkClick r:id="rId6"/>
              </a:rPr>
              <a:t>Da una specie del catalogo a una richiesta completa: guida pratica con analisi delle lacune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lavoro: mappa delle specie richieste per gruppo colturale</a:t>
            </a:r>
          </a:p>
          <a:p>
            <a:r>
              <a:rPr sz="1800">
                <a:hlinkClick r:id="rId3"/>
              </a:rPr>
              <a:t>Dove si acquistano le sementi all'ingrosso e chi può richiederle: risposte essenziali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