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it/index.html" TargetMode="External"/><Relationship Id="rId3" Type="http://schemas.openxmlformats.org/officeDocument/2006/relationships/hyperlink" Target="https://seoneosaatpilot.blob.core.windows.net/bulkseedsinternational-websites/bsi/bulkseedsinternational-it/bulkseedsinternational-it-13/sementi-all-ingrosso-per-negozi-e-rivenditori-criteri-per-scegliere-il-1c441f96.html" TargetMode="External"/><Relationship Id="rId4" Type="http://schemas.openxmlformats.org/officeDocument/2006/relationships/hyperlink" Target="https://bulkseedsinternational-it.porkbunlead.workers.dev/azure/bulkseedsinternational-it-13/scheda-di-lavoro-confronto-tra-variet-con-codice-e-descrizione-04de5194.docx" TargetMode="External"/><Relationship Id="rId5" Type="http://schemas.openxmlformats.org/officeDocument/2006/relationships/hyperlink" Target="https://bulkseedsinternational-it.porkbunlead.workers.dev/azure/bulkseedsinternational-it-13/matrice-di-confronto-gruppi-colturali-specie-e-fasce-di-quantit-4666958f.xlsx" TargetMode="External"/><Relationship Id="rId6" Type="http://schemas.openxmlformats.org/officeDocument/2006/relationships/hyperlink" Target="https://bulkseedsinternational-it.porkbunlead.workers.dev/azure/bulkseedsinternational-it-13/richieste-di-sementi-per-australia-e-gran-bretagna-guida-pratica-alla--7d609427.pd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zure/bulkseedsinternational-it-13/pianificare-un-assortimento-di-aromatiche-dai-generi-botanici-ai-grupp-9748dd62.odt" TargetMode="External"/><Relationship Id="rId3" Type="http://schemas.openxmlformats.org/officeDocument/2006/relationships/hyperlink" Target="https://bulkseedsinternational-it.porkbunlead.workers.dev/azure/bulkseedsinternational-it-13/prezzi-indicati-scaglioni-di-quantit-e-voci-su-richiesta-risposte-rapi-cb586109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Carrello richieste e verifica del preventivo: come si snoda il percorso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negozi e rivenditori: criteri per scegliere il fornitore</a:t>
            </a:r>
          </a:p>
          <a:p>
            <a:r>
              <a:rPr sz="1800">
                <a:hlinkClick r:id="rId4"/>
              </a:rPr>
              <a:t>Scheda di lavoro: confronto tra varietà con codice e descrizione</a:t>
            </a:r>
          </a:p>
          <a:p>
            <a:r>
              <a:rPr sz="1800">
                <a:hlinkClick r:id="rId5"/>
              </a:rPr>
              <a:t>Matrice di confronto: gruppi colturali, specie e fasce di quantità</a:t>
            </a:r>
          </a:p>
          <a:p>
            <a:r>
              <a:rPr sz="1800">
                <a:hlinkClick r:id="rId6"/>
              </a:rPr>
              <a:t>Richieste di sementi per Australia e Gran Bretagna: guida pratica alla destinazione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Pianificare un assortimento di aromatiche: dai generi botanici ai gruppi particolari</a:t>
            </a:r>
          </a:p>
          <a:p>
            <a:r>
              <a:rPr sz="1800">
                <a:hlinkClick r:id="rId3"/>
              </a:rPr>
              <a:t>Prezzi indicati, scaglioni di quantità e voci su richiesta: risposte rapide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