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12/sementi-all-ingrosso-come-impostare-il-primo-ordine-di-assortimento-61a1223d.html" TargetMode="External"/><Relationship Id="rId4" Type="http://schemas.openxmlformats.org/officeDocument/2006/relationships/hyperlink" Target="https://bulkseedsinternational-it.porkbunlead.workers.dev/azure/bulkseedsinternational-it-12/scheda-di-lavoro-profilo-del-punto-vendita-e-criteri-di-assortimento-379d9471.docx" TargetMode="External"/><Relationship Id="rId5" Type="http://schemas.openxmlformats.org/officeDocument/2006/relationships/hyperlink" Target="https://bulkseedsinternational-it.porkbunlead.workers.dev/azure/bulkseedsinternational-it-12/matrice-di-valutazione-per-la-scelta-del-primo-assortimento-all-ingros-5627a187.xlsx" TargetMode="External"/><Relationship Id="rId6" Type="http://schemas.openxmlformats.org/officeDocument/2006/relationships/hyperlink" Target="https://bulkseedsinternational-it.porkbunlead.workers.dev/azure/bulkseedsinternational-it-12/pianificare-l-assortimento-di-fiori-all-ingrosso-annuali-biennali-e-pe-b3e628a8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12/gruppi-colturali-e-codici-articolo-risposte-brevi-per-il-rivenditore-d6612064.rtf" TargetMode="External"/><Relationship Id="rId3" Type="http://schemas.openxmlformats.org/officeDocument/2006/relationships/hyperlink" Target="https://bulkseedsinternational-it.porkbunlead.workers.dev/azure/bulkseedsinternational-it-12/ambienti-di-vendita-e-gruppi-colturali-guida-pratica-alla-scelta-del-c-eb4dec18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di destinazione e documenti: come la richiesta prepara la spedizione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all'ingrosso: come impostare il primo ordine di assortimento</a:t>
            </a:r>
          </a:p>
          <a:p>
            <a:r>
              <a:rPr sz="1800">
                <a:hlinkClick r:id="rId4"/>
              </a:rPr>
              <a:t>Scheda di lavoro: profilo del punto vendita e criteri di assortimento</a:t>
            </a:r>
          </a:p>
          <a:p>
            <a:r>
              <a:rPr sz="1800">
                <a:hlinkClick r:id="rId5"/>
              </a:rPr>
              <a:t>Matrice di valutazione per la scelta del primo assortimento all'ingrosso</a:t>
            </a:r>
          </a:p>
          <a:p>
            <a:r>
              <a:rPr sz="1800">
                <a:hlinkClick r:id="rId6"/>
              </a:rPr>
              <a:t>Pianificare l'assortimento di fiori all'ingrosso: annuali, biennali e perenni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Gruppi colturali e codici articolo: risposte brevi per il rivenditore</a:t>
            </a:r>
          </a:p>
          <a:p>
            <a:r>
              <a:rPr sz="1800">
                <a:hlinkClick r:id="rId3"/>
              </a:rPr>
              <a:t>Ambienti di vendita e gruppi colturali: guida pratica alla scelta del catalogo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