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11/sementi-all-ingrosso-come-un-negoziante-sceglie-il-primo-fornitore-42a0ae25.html" TargetMode="External"/><Relationship Id="rId4" Type="http://schemas.openxmlformats.org/officeDocument/2006/relationships/hyperlink" Target="https://bulkseedsinternational-it.porkbunlead.workers.dev/azure/bulkseedsinternational-it-11/scheda-di-lavoro-dati-aziendali-destinazione-e-confezionamento-prima-d-40169a59.docx" TargetMode="External"/><Relationship Id="rId5" Type="http://schemas.openxmlformats.org/officeDocument/2006/relationships/hyperlink" Target="https://bulkseedsinternational-it.porkbunlead.workers.dev/azure/bulkseedsinternational-it-11/comporre-l-assortimento-di-sementi-pianificare-ortaggi-fiori-aromatich-4c3ae004.odt" TargetMode="External"/><Relationship Id="rId6" Type="http://schemas.openxmlformats.org/officeDocument/2006/relationships/hyperlink" Target="https://bulkseedsinternational-it.porkbunlead.workers.dev/azure/bulkseedsinternational-it-11/dalla-scelta-della-variet-alla-richiesta-inviata-guida-pratica-al-cata-52c99c70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11/richiesta-e-preventivo-di-sementi-risposte-brevi-ai-dubbi-ricorrenti-8a68bd22.rtf" TargetMode="External"/><Relationship Id="rId3" Type="http://schemas.openxmlformats.org/officeDocument/2006/relationships/hyperlink" Target="https://bulkseedsinternational-it.porkbunlead.workers.dev/azure/bulkseedsinternational-it-11/matrice-di-confronto-per-gruppi-colturali-codici-e-fasce-di-quantit-aae52601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carrello richieste al preventivo: il flusso in tre fasi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come un negoziante sceglie il primo fornitore</a:t>
            </a:r>
          </a:p>
          <a:p>
            <a:r>
              <a:rPr sz="1800">
                <a:hlinkClick r:id="rId4"/>
              </a:rPr>
              <a:t>Scheda di lavoro: dati aziendali, destinazione e confezionamento prima dell'invio</a:t>
            </a:r>
          </a:p>
          <a:p>
            <a:r>
              <a:rPr sz="1800">
                <a:hlinkClick r:id="rId5"/>
              </a:rPr>
              <a:t>Comporre l'assortimento di sementi: pianificare ortaggi, fiori, aromatiche e microgreens</a:t>
            </a:r>
          </a:p>
          <a:p>
            <a:r>
              <a:rPr sz="1800">
                <a:hlinkClick r:id="rId6"/>
              </a:rPr>
              <a:t>Dalla scelta della varietà alla richiesta inviata: guida pratica al catalogo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Richiesta e preventivo di sementi: risposte brevi ai dubbi ricorrenti</a:t>
            </a:r>
          </a:p>
          <a:p>
            <a:r>
              <a:rPr sz="1800">
                <a:hlinkClick r:id="rId3"/>
              </a:rPr>
              <a:t>Matrice di confronto per gruppi colturali, codici e fasce di quantità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