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seoneosaatpilot.blob.core.windows.net/bulkseedsinternational-websites/bsi/bulkseedsinternational-it/index.html" TargetMode="External"/><Relationship Id="rId3" Type="http://schemas.openxmlformats.org/officeDocument/2006/relationships/hyperlink" Target="https://seoneosaatpilot.blob.core.windows.net/bulkseedsinternational-websites/bsi/bulkseedsinternational-it/bulkseedsinternational-it-10/sementi-all-ingrosso-per-negozi-e-rivenditori-orientarsi-nel-catalogo--3a238bc3.html" TargetMode="External"/><Relationship Id="rId4" Type="http://schemas.openxmlformats.org/officeDocument/2006/relationships/hyperlink" Target="https://bulkseedsinternational-it.porkbunlead.workers.dev/azure/bulkseedsinternational-it-10/pianificare-l-assortimento-di-fiori-annuali-biennali-perenni-e-da-inte-3fe70937.odt" TargetMode="External"/><Relationship Id="rId5" Type="http://schemas.openxmlformats.org/officeDocument/2006/relationships/hyperlink" Target="https://bulkseedsinternational-it.porkbunlead.workers.dev/azure/bulkseedsinternational-it-10/matrice-di-confronto-tra-gruppi-colturali-per-numero-di-specie-e-fasce-496a0651.xlsx" TargetMode="External"/><Relationship Id="rId6" Type="http://schemas.openxmlformats.org/officeDocument/2006/relationships/hyperlink" Target="https://bulkseedsinternational-it.porkbunlead.workers.dev/azure/bulkseedsinternational-it-10/microgreens-e-germogli-domande-e-risposte-su-un-reparto-separato-b20814b2.rt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zure/bulkseedsinternational-it-10/scheda-di-lavoro-controllo-incrociato-tra-codice-articolo-e-gruppo-col-b97b4a76.docx" TargetMode="External"/><Relationship Id="rId3" Type="http://schemas.openxmlformats.org/officeDocument/2006/relationships/hyperlink" Target="https://bulkseedsinternational-it.porkbunlead.workers.dev/azure/bulkseedsinternational-it-10/leggere-le-fasce-di-quantit-e-i-prezzi-indicati-prima-di-inviare-la-ri-d5630882.pd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L'indice Specie A-Z accanto alla navigazione per gruppi: due percorsi di ricerca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 e rivenditori: orientarsi nel catalogo per professione</a:t>
            </a:r>
          </a:p>
          <a:p>
            <a:r>
              <a:rPr sz="1800">
                <a:hlinkClick r:id="rId4"/>
              </a:rPr>
              <a:t>Pianificare l'assortimento di fiori: annuali, biennali, perenni e da interno</a:t>
            </a:r>
          </a:p>
          <a:p>
            <a:r>
              <a:rPr sz="1800">
                <a:hlinkClick r:id="rId5"/>
              </a:rPr>
              <a:t>Matrice di confronto tra gruppi colturali per numero di specie e fasce di quantità</a:t>
            </a:r>
          </a:p>
          <a:p>
            <a:r>
              <a:rPr sz="1800">
                <a:hlinkClick r:id="rId6"/>
              </a:rPr>
              <a:t>Microgreens e germogli: domande e risposte su un reparto separato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Scheda di lavoro: controllo incrociato tra codice articolo e gruppo colturale</a:t>
            </a:r>
          </a:p>
          <a:p>
            <a:r>
              <a:rPr sz="1800">
                <a:hlinkClick r:id="rId3"/>
              </a:rPr>
              <a:t>Leggere le fasce di quantità e i prezzi indicati prima di inviare la richiesta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