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it/index.html" TargetMode="External"/><Relationship Id="rId3" Type="http://schemas.openxmlformats.org/officeDocument/2006/relationships/hyperlink" Target="https://bulkseedsinternational-websites.s3.eu-north-1.amazonaws.com/bsi/bulkseedsinternational-it/bulkseedsinternational-it-9/fiori-annuali-biennali-e-perenni-nel-catalogo-all-ingrosso-come-orient-cdcce8ab.html" TargetMode="External"/><Relationship Id="rId4" Type="http://schemas.openxmlformats.org/officeDocument/2006/relationships/hyperlink" Target="https://bulkseedsinternational-it.porkbunlead.workers.dev/aws/bulkseedsinternational-it-9/confezionamento-e-scaglioni-di-quantit-risposte-essenziali-7470d84f.rtf" TargetMode="External"/><Relationship Id="rId5" Type="http://schemas.openxmlformats.org/officeDocument/2006/relationships/hyperlink" Target="https://bulkseedsinternational-it.porkbunlead.workers.dev/aws/bulkseedsinternational-it-9/consultare-l-indice-a-z-delle-specie-e-tradurlo-in-una-richiesta-concr-7fd77431.pdf" TargetMode="External"/><Relationship Id="rId6" Type="http://schemas.openxmlformats.org/officeDocument/2006/relationships/hyperlink" Target="https://bulkseedsinternational-it.porkbunlead.workers.dev/aws/bulkseedsinternational-it-9/foglio-di-lavoro-per-verificare-la-copertura-dei-gruppi-colturali-8fa0d8e9.doc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ws/bulkseedsinternational-it-9/tabella-di-confronto-tra-specie-dello-stesso-gruppo-colturale-9ad3d050.xlsx" TargetMode="External"/><Relationship Id="rId3" Type="http://schemas.openxmlformats.org/officeDocument/2006/relationships/hyperlink" Target="https://bulkseedsinternational-it.porkbunlead.workers.dev/aws/bulkseedsinternational-it-9/costruire-l-assortimento-di-fiori-recisi-e-da-aiuola-un-metodo-di-pian-a299fb6b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l'indice A-Z delle specie come strumento di lavoro interno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Fiori annuali, biennali e perenni nel catalogo all'ingrosso: come orientarsi</a:t>
            </a:r>
          </a:p>
          <a:p>
            <a:r>
              <a:rPr sz="1800">
                <a:hlinkClick r:id="rId4"/>
              </a:rPr>
              <a:t>Confezionamento e scaglioni di quantità: risposte essenziali</a:t>
            </a:r>
          </a:p>
          <a:p>
            <a:r>
              <a:rPr sz="1800">
                <a:hlinkClick r:id="rId5"/>
              </a:rPr>
              <a:t>Consultare l'indice A-Z delle specie e tradurlo in una richiesta concreta</a:t>
            </a:r>
          </a:p>
          <a:p>
            <a:r>
              <a:rPr sz="1800">
                <a:hlinkClick r:id="rId6"/>
              </a:rPr>
              <a:t>Foglio di lavoro per verificare la copertura dei gruppi colturali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Tabella di confronto tra specie dello stesso gruppo colturale</a:t>
            </a:r>
          </a:p>
          <a:p>
            <a:r>
              <a:rPr sz="1800">
                <a:hlinkClick r:id="rId3"/>
              </a:rPr>
              <a:t>Costruire l'assortimento di fiori recisi e da aiuola: un metodo di pianificazione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