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8/sementi-all-ingrosso-per-rivenditori-orientarsi-tra-gruppi-colturali-e-18b27953.html" TargetMode="External"/><Relationship Id="rId4" Type="http://schemas.openxmlformats.org/officeDocument/2006/relationships/hyperlink" Target="https://bulkseedsinternational-it.porkbunlead.workers.dev/aws/bulkseedsinternational-it-8/preparare-una-richiesta-di-sementi-per-l-estero-guida-operativa-passo--5d31d995.pdf" TargetMode="External"/><Relationship Id="rId5" Type="http://schemas.openxmlformats.org/officeDocument/2006/relationships/hyperlink" Target="https://bulkseedsinternational-it.porkbunlead.workers.dev/aws/bulkseedsinternational-it-8/richiesta-senza-impegno-prezzi-indicati-e-preventivo-domande-essenzial-5e59c4cf.rtf" TargetMode="External"/><Relationship Id="rId6" Type="http://schemas.openxmlformats.org/officeDocument/2006/relationships/hyperlink" Target="https://bulkseedsinternational-it.porkbunlead.workers.dev/aws/bulkseedsinternational-it-8/pianificare-le-richieste-di-sementi-nel-corso-dell-anno-per-gruppi-col-a0d9d536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8/matrice-di-confronto-tra-gruppi-colturali-e-scaglioni-di-quantit-b36e4f05.xlsx" TargetMode="External"/><Relationship Id="rId3" Type="http://schemas.openxmlformats.org/officeDocument/2006/relationships/hyperlink" Target="https://bulkseedsinternational-it.porkbunlead.workers.dev/aws/bulkseedsinternational-it-8/foglio-di-lavoro-per-la-prima-richiesta-di-sementi-all-ingrosso-e815188e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gruppo colturale alla varietà: presentare il catalogo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orientarsi tra gruppi colturali e famiglie</a:t>
            </a:r>
          </a:p>
          <a:p>
            <a:r>
              <a:rPr sz="1800">
                <a:hlinkClick r:id="rId4"/>
              </a:rPr>
              <a:t>Preparare una richiesta di sementi per l'estero: guida operativa passo per passo</a:t>
            </a:r>
          </a:p>
          <a:p>
            <a:r>
              <a:rPr sz="1800">
                <a:hlinkClick r:id="rId5"/>
              </a:rPr>
              <a:t>Richiesta senza impegno, prezzi indicati e preventivo: domande essenziali</a:t>
            </a:r>
          </a:p>
          <a:p>
            <a:r>
              <a:rPr sz="1800">
                <a:hlinkClick r:id="rId6"/>
              </a:rPr>
              <a:t>Pianificare le richieste di sementi nel corso dell'anno per gruppi colturali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di confronto tra gruppi colturali e scaglioni di quantità</a:t>
            </a:r>
          </a:p>
          <a:p>
            <a:r>
              <a:rPr sz="1800">
                <a:hlinkClick r:id="rId3"/>
              </a:rPr>
              <a:t>Foglio di lavoro per la prima richiesta di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