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7/sementi-all-ingrosso-ortaggi-fiori-aromatiche-e-microgreens-a-confront-2936757c.html" TargetMode="External"/><Relationship Id="rId4" Type="http://schemas.openxmlformats.org/officeDocument/2006/relationships/hyperlink" Target="https://bulkseedsinternational-it.porkbunlead.workers.dev/aws/bulkseedsinternational-it-7/pianificare-la-prima-richiesta-di-sementi-per-un-nuovo-punto-vendita-19d4772d.odt" TargetMode="External"/><Relationship Id="rId5" Type="http://schemas.openxmlformats.org/officeDocument/2006/relationships/hyperlink" Target="https://bulkseedsinternational-it.porkbunlead.workers.dev/aws/bulkseedsinternational-it-7/matrice-di-valutazione-per-scegliere-i-gruppi-colturali-da-inserire-in-3d8c9390.xlsx" TargetMode="External"/><Relationship Id="rId6" Type="http://schemas.openxmlformats.org/officeDocument/2006/relationships/hyperlink" Target="https://bulkseedsinternational-it.porkbunlead.workers.dev/aws/bulkseedsinternational-it-7/foglio-di-lavoro-checklist-per-la-richiesta-di-sementi-di-fiori-8f441b0a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7/dalla-specie-alla-richiesta-guida-pratica-al-catalogo-ortaggi-all-ingr-d8ea7f08.pdf" TargetMode="External"/><Relationship Id="rId3" Type="http://schemas.openxmlformats.org/officeDocument/2006/relationships/hyperlink" Target="https://bulkseedsinternational-it.porkbunlead.workers.dev/aws/bulkseedsinternational-it-7/tempi-di-richiesta-e-stagionalit-domande-essenziali-per-rivenditori-ff395388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carrello richieste spiegato al team: presentazione del flusso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all'ingrosso: ortaggi, fiori, aromatiche e microgreens a confronto</a:t>
            </a:r>
          </a:p>
          <a:p>
            <a:r>
              <a:rPr sz="1800">
                <a:hlinkClick r:id="rId4"/>
              </a:rPr>
              <a:t>Pianificare la prima richiesta di sementi per un nuovo punto vendita</a:t>
            </a:r>
          </a:p>
          <a:p>
            <a:r>
              <a:rPr sz="1800">
                <a:hlinkClick r:id="rId5"/>
              </a:rPr>
              <a:t>Matrice di valutazione per scegliere i gruppi colturali da inserire in assortimento</a:t>
            </a:r>
          </a:p>
          <a:p>
            <a:r>
              <a:rPr sz="1800">
                <a:hlinkClick r:id="rId6"/>
              </a:rPr>
              <a:t>Foglio di lavoro: checklist per la richiesta di sementi di fiori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Dalla specie alla richiesta: guida pratica al catalogo ortaggi all'ingrosso</a:t>
            </a:r>
          </a:p>
          <a:p>
            <a:r>
              <a:rPr sz="1800">
                <a:hlinkClick r:id="rId3"/>
              </a:rPr>
              <a:t>Tempi di richiesta e stagionalità: domande essenziali per rivenditori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