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6/aromatiche-all-ingrosso-costruire-un-assortimento-tra-generi-noti-e-sp-a714cf1f.html" TargetMode="External"/><Relationship Id="rId4" Type="http://schemas.openxmlformats.org/officeDocument/2006/relationships/hyperlink" Target="https://bulkseedsinternational-it.porkbunlead.workers.dev/aws/bulkseedsinternational-it-6/foglio-di-lavoro-preparare-la-richiesta-di-aromatiche-con-i-dati-giust-1038152e.docx" TargetMode="External"/><Relationship Id="rId5" Type="http://schemas.openxmlformats.org/officeDocument/2006/relationships/hyperlink" Target="https://bulkseedsinternational-it.porkbunlead.workers.dev/aws/bulkseedsinternational-it-6/pianificare-le-aromatiche-su-pi-stagioni-un-metodo-per-gruppi-e-specie-97d478cc.odt" TargetMode="External"/><Relationship Id="rId6" Type="http://schemas.openxmlformats.org/officeDocument/2006/relationships/hyperlink" Target="https://bulkseedsinternational-it.porkbunlead.workers.dev/aws/bulkseedsinternational-it-6/tabella-di-confronto-per-valutare-le-voci-del-catalogo-aromatiche-caeaccfe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6/aromatiche-erbe-officinali-e-specie-particolari-risposte-essenziali-d90feda8.rtf" TargetMode="External"/><Relationship Id="rId3" Type="http://schemas.openxmlformats.org/officeDocument/2006/relationships/hyperlink" Target="https://bulkseedsinternational-it.porkbunlead.workers.dev/aws/bulkseedsinternational-it-6/dal-nome-comune-alla-specie-corretta-guida-pratica-al-catalogo-delle-a-dd3b1b67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la struttura del catalogo aromatiche a un team di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Aromatiche all'ingrosso: costruire un assortimento tra generi noti e specie minori</a:t>
            </a:r>
          </a:p>
          <a:p>
            <a:r>
              <a:rPr sz="1800">
                <a:hlinkClick r:id="rId4"/>
              </a:rPr>
              <a:t>Foglio di lavoro: preparare la richiesta di aromatiche con i dati giusti</a:t>
            </a:r>
          </a:p>
          <a:p>
            <a:r>
              <a:rPr sz="1800">
                <a:hlinkClick r:id="rId5"/>
              </a:rPr>
              <a:t>Pianificare le aromatiche su più stagioni: un metodo per gruppi e specie</a:t>
            </a:r>
          </a:p>
          <a:p>
            <a:r>
              <a:rPr sz="1800">
                <a:hlinkClick r:id="rId6"/>
              </a:rPr>
              <a:t>Tabella di confronto per valutare le voci del catalogo aromatiche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Aromatiche, erbe officinali e specie particolari: risposte essenziali</a:t>
            </a:r>
          </a:p>
          <a:p>
            <a:r>
              <a:rPr sz="1800">
                <a:hlinkClick r:id="rId3"/>
              </a:rPr>
              <a:t>Dal nome comune alla specie corretta: guida pratica al catalogo delle aromatiche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