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it/index.html" TargetMode="External"/><Relationship Id="rId3" Type="http://schemas.openxmlformats.org/officeDocument/2006/relationships/hyperlink" Target="https://bulkseedsinternational-websites.s3.eu-north-1.amazonaws.com/bsi/bulkseedsinternational-it/bulkseedsinternational-it-5/microgreens-e-germogli-all-ingrosso-valutare-la-categoria-prima-della--7d21ed45.html" TargetMode="External"/><Relationship Id="rId4" Type="http://schemas.openxmlformats.org/officeDocument/2006/relationships/hyperlink" Target="https://bulkseedsinternational-it.porkbunlead.workers.dev/aws/bulkseedsinternational-it-5/dal-nome-comune-al-nome-botanico-riconoscere-le-specie-nel-catalogo-ar-31e54256.pdf" TargetMode="External"/><Relationship Id="rId5" Type="http://schemas.openxmlformats.org/officeDocument/2006/relationships/hyperlink" Target="https://bulkseedsinternational-it.porkbunlead.workers.dev/aws/bulkseedsinternational-it-5/tabella-di-confronto-tra-gruppi-colturali-del-catalogo-4062c4de.xlsx" TargetMode="External"/><Relationship Id="rId6" Type="http://schemas.openxmlformats.org/officeDocument/2006/relationships/hyperlink" Target="https://bulkseedsinternational-it.porkbunlead.workers.dev/aws/bulkseedsinternational-it-5/foglio-di-lavoro-verifica-dei-recapiti-aziendali-e-della-destinazione-5ad14c35.doc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ws/bulkseedsinternational-it-5/codici-prodotto-e-riferimenti-di-catalogo-domande-essenziali-88c0ac05.rtf" TargetMode="External"/><Relationship Id="rId3" Type="http://schemas.openxmlformats.org/officeDocument/2006/relationships/hyperlink" Target="https://bulkseedsinternational-it.porkbunlead.workers.dev/aws/bulkseedsinternational-it-5/pianificare-le-aromatiche-in-assortimento-un-metodo-per-generi-e-speci-d4820a6c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la categoria microgreens a un team di vendita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Microgreens e germogli all'ingrosso: valutare la categoria prima della richiesta</a:t>
            </a:r>
          </a:p>
          <a:p>
            <a:r>
              <a:rPr sz="1800">
                <a:hlinkClick r:id="rId4"/>
              </a:rPr>
              <a:t>Dal nome comune al nome botanico: riconoscere le specie nel catalogo aromatiche</a:t>
            </a:r>
          </a:p>
          <a:p>
            <a:r>
              <a:rPr sz="1800">
                <a:hlinkClick r:id="rId5"/>
              </a:rPr>
              <a:t>Tabella di confronto tra gruppi colturali del catalogo</a:t>
            </a:r>
          </a:p>
          <a:p>
            <a:r>
              <a:rPr sz="1800">
                <a:hlinkClick r:id="rId6"/>
              </a:rPr>
              <a:t>Foglio di lavoro: verifica dei recapiti aziendali e della destinazione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Codici prodotto e riferimenti di catalogo: domande essenziali</a:t>
            </a:r>
          </a:p>
          <a:p>
            <a:r>
              <a:rPr sz="1800">
                <a:hlinkClick r:id="rId3"/>
              </a:rPr>
              <a:t>Pianificare le aromatiche in assortimento: un metodo per generi e specie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