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4/cinque-domande-prima-di-una-richiesta-di-sementi-all-ingrosso-1afd7b06.html" TargetMode="External"/><Relationship Id="rId4" Type="http://schemas.openxmlformats.org/officeDocument/2006/relationships/hyperlink" Target="https://bulkseedsinternational-it.porkbunlead.workers.dev/aws/bulkseedsinternational-it-4/pianificare-l-assortimento-di-sementi-tra-ortaggi-fiori-e-microgreens-3ee2a8f1.odt" TargetMode="External"/><Relationship Id="rId5" Type="http://schemas.openxmlformats.org/officeDocument/2006/relationships/hyperlink" Target="https://bulkseedsinternational-it.porkbunlead.workers.dev/aws/bulkseedsinternational-it-4/prezzi-indicati-quantit-e-preventivo-domande-essenziali-8c191683.rtf" TargetMode="External"/><Relationship Id="rId6" Type="http://schemas.openxmlformats.org/officeDocument/2006/relationships/hyperlink" Target="https://bulkseedsinternational-it.porkbunlead.workers.dev/aws/bulkseedsinternational-it-4/foglio-di-lavoro-controllo-delle-esigenze-di-confezionamento-a6a368ce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4/preparare-una-richiesta-completa-per-l-australia-e-la-gran-bretagna-bb29232d.pdf" TargetMode="External"/><Relationship Id="rId3" Type="http://schemas.openxmlformats.org/officeDocument/2006/relationships/hyperlink" Target="https://bulkseedsinternational-it.porkbunlead.workers.dev/aws/bulkseedsinternational-it-4/tabella-comparativa-sul-formato-di-confezionamento-per-fascia-di-quant-f874d3ff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Aromatiche all'ingrosso: dal nome botanico alla scelta della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Cinque domande prima di una richiesta di sementi all'ingrosso</a:t>
            </a:r>
          </a:p>
          <a:p>
            <a:r>
              <a:rPr sz="1800">
                <a:hlinkClick r:id="rId4"/>
              </a:rPr>
              <a:t>Pianificare l'assortimento di sementi tra ortaggi, fiori e microgreens</a:t>
            </a:r>
          </a:p>
          <a:p>
            <a:r>
              <a:rPr sz="1800">
                <a:hlinkClick r:id="rId5"/>
              </a:rPr>
              <a:t>Prezzi indicati, quantità e preventivo: domande essenziali</a:t>
            </a:r>
          </a:p>
          <a:p>
            <a:r>
              <a:rPr sz="1800">
                <a:hlinkClick r:id="rId6"/>
              </a:rPr>
              <a:t>Foglio di lavoro: controllo delle esigenze di confezionamento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Preparare una richiesta completa per l'Australia e la Gran Bretagna</a:t>
            </a:r>
          </a:p>
          <a:p>
            <a:r>
              <a:rPr sz="1800">
                <a:hlinkClick r:id="rId3"/>
              </a:rPr>
              <a:t>Tabella comparativa sul formato di confezionamento per fascia di quantità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