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30/voci-del-catalogo-con-codice-e-voci-descrittive-cosa-serve-prima-del-p-bb3ce1f8.html" TargetMode="External"/><Relationship Id="rId4" Type="http://schemas.openxmlformats.org/officeDocument/2006/relationships/hyperlink" Target="https://bulkseedsinternational-it.porkbunlead.workers.dev/aws/bulkseedsinternational-it-30/matrice-di-confronto-tra-voci-orticole-per-sottogruppo-e-tipo-di-indic-17bb2969.xlsx" TargetMode="External"/><Relationship Id="rId5" Type="http://schemas.openxmlformats.org/officeDocument/2006/relationships/hyperlink" Target="https://bulkseedsinternational-it.porkbunlead.workers.dev/aws/bulkseedsinternational-it-30/checklist-per-la-richiesta-di-sementi-di-ortaggi-da-radice-e-di-cipoll-723d25f2.docx" TargetMode="External"/><Relationship Id="rId6" Type="http://schemas.openxmlformats.org/officeDocument/2006/relationships/hyperlink" Target="https://bulkseedsinternational-it.porkbunlead.workers.dev/aws/bulkseedsinternational-it-30/procedura-pratica-per-la-richiesta-di-sementi-di-piante-officinali-8315e89c.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30/lettura-degli-scaglioni-in-chili-e-del-prezzo-per-1000-semi-risposte-e-c10aec3d.rtf" TargetMode="External"/><Relationship Id="rId3" Type="http://schemas.openxmlformats.org/officeDocument/2006/relationships/hyperlink" Target="https://bulkseedsinternational-it.porkbunlead.workers.dev/aws/bulkseedsinternational-it-30/programmare-la-selezione-di-ortaggi-in-pi-tornate-per-sottogruppi-del--dc24c5e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Spiegare al team la differenza tra scaglioni di prezzo e voci su richiesta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Voci del catalogo con codice e voci descrittive: cosa serve prima del preventivo</a:t>
            </a:r>
          </a:p>
          <a:p>
            <a:r>
              <a:rPr sz="1800">
                <a:hlinkClick r:id="rId4"/>
              </a:rPr>
              <a:t>Matrice di confronto tra voci orticole per sottogruppo e tipo di indicazione di prezzo</a:t>
            </a:r>
          </a:p>
          <a:p>
            <a:r>
              <a:rPr sz="1800">
                <a:hlinkClick r:id="rId5"/>
              </a:rPr>
              <a:t>Checklist per la richiesta di sementi di ortaggi da radice e di cipolle e porri</a:t>
            </a:r>
          </a:p>
          <a:p>
            <a:r>
              <a:rPr sz="1800">
                <a:hlinkClick r:id="rId6"/>
              </a:rPr>
              <a:t>Procedura pratica per la richiesta di sementi di piante officinali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Lettura degli scaglioni in chili e del prezzo per 1000 semi: risposte essenziali</a:t>
            </a:r>
          </a:p>
          <a:p>
            <a:r>
              <a:rPr sz="1800">
                <a:hlinkClick r:id="rId3"/>
              </a:rPr>
              <a:t>Programmare la selezione di ortaggi in più tornate per sottogruppi del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