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3/sementi-all-ingrosso-per-garden-center-decidere-cosa-mettere-in-assort-2115b082.html" TargetMode="External"/><Relationship Id="rId4" Type="http://schemas.openxmlformats.org/officeDocument/2006/relationships/hyperlink" Target="https://bulkseedsinternational-it.porkbunlead.workers.dev/aws/bulkseedsinternational-it-3/pianificare-le-richieste-di-sementi-su-pi-mesi-un-metodo-per-gruppi-co-3bf7ce90.odt" TargetMode="External"/><Relationship Id="rId5" Type="http://schemas.openxmlformats.org/officeDocument/2006/relationships/hyperlink" Target="https://bulkseedsinternational-it.porkbunlead.workers.dev/aws/bulkseedsinternational-it-3/dati-di-destinazione-nella-richiesta-di-sementi-come-preparare-una-spe-7681a53f.pdf" TargetMode="External"/><Relationship Id="rId6" Type="http://schemas.openxmlformats.org/officeDocument/2006/relationships/hyperlink" Target="https://bulkseedsinternational-it.porkbunlead.workers.dev/aws/bulkseedsinternational-it-3/richieste-di-sementi-all-ingrosso-risposte-rapide-ai-dubbi-pi-comuni-9d2e5950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3/checklist-del-rivenditore-per-la-prima-richiesta-di-sementi-all-ingros-da2fd650.docx" TargetMode="External"/><Relationship Id="rId3" Type="http://schemas.openxmlformats.org/officeDocument/2006/relationships/hyperlink" Target="https://bulkseedsinternational-it.porkbunlead.workers.dev/aws/bulkseedsinternational-it-3/confronto-tra-variet-del-catalogo-criteri-per-una-scelta-tracciabile-daea5e4f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gruppo colturale alla varietà: presentare il catalogo 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garden center: decidere cosa mettere in assortimento</a:t>
            </a:r>
          </a:p>
          <a:p>
            <a:r>
              <a:rPr sz="1800">
                <a:hlinkClick r:id="rId4"/>
              </a:rPr>
              <a:t>Pianificare le richieste di sementi su più mesi: un metodo per gruppi colturali</a:t>
            </a:r>
          </a:p>
          <a:p>
            <a:r>
              <a:rPr sz="1800">
                <a:hlinkClick r:id="rId5"/>
              </a:rPr>
              <a:t>Dati di destinazione nella richiesta di sementi: come preparare una spedizione senza sorprese</a:t>
            </a:r>
          </a:p>
          <a:p>
            <a:r>
              <a:rPr sz="1800">
                <a:hlinkClick r:id="rId6"/>
              </a:rPr>
              <a:t>Richieste di sementi all'ingrosso: risposte rapide ai dubbi più comuni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Checklist del rivenditore per la prima richiesta di sementi all'ingrosso</a:t>
            </a:r>
          </a:p>
          <a:p>
            <a:r>
              <a:rPr sz="1800">
                <a:hlinkClick r:id="rId3"/>
              </a:rPr>
              <a:t>Confronto tra varietà del catalogo: criteri per una scelta tracciabile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