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it/index.html" TargetMode="External"/><Relationship Id="rId3" Type="http://schemas.openxmlformats.org/officeDocument/2006/relationships/hyperlink" Target="https://bulkseedsinternational-websites.s3.eu-north-1.amazonaws.com/bsi/bulkseedsinternational-it/bulkseedsinternational-it-28/sementi-di-erbe-officinali-e-aromatiche-particolari-leggere-il-catalog-47ca126e.html" TargetMode="External"/><Relationship Id="rId4" Type="http://schemas.openxmlformats.org/officeDocument/2006/relationships/hyperlink" Target="https://bulkseedsinternational-it.porkbunlead.workers.dev/aws/bulkseedsinternational-it-28/checklist-per-classificare-le-voci-floreali-tra-annuali-biennali-e-per-02e2a770.docx" TargetMode="External"/><Relationship Id="rId5" Type="http://schemas.openxmlformats.org/officeDocument/2006/relationships/hyperlink" Target="https://bulkseedsinternational-it.porkbunlead.workers.dev/aws/bulkseedsinternational-it-28/procedura-per-documentare-una-voce-di-catalogo-con-codice-e-formato-604bdd97.pdf" TargetMode="External"/><Relationship Id="rId6" Type="http://schemas.openxmlformats.org/officeDocument/2006/relationships/hyperlink" Target="https://bulkseedsinternational-it.porkbunlead.workers.dev/aws/bulkseedsinternational-it-28/programmare-le-richieste-di-sementi-di-piante-officinali-su-pi-tornate-cd1aaacb.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ws/bulkseedsinternational-it-28/matrice-di-verifica-della-copertura-del-catalogo-aromatiche-per-genere-f136712c.xlsx" TargetMode="External"/><Relationship Id="rId3" Type="http://schemas.openxmlformats.org/officeDocument/2006/relationships/hyperlink" Target="https://bulkseedsinternational-it.porkbunlead.workers.dev/aws/bulkseedsinternational-it-28/voci-con-nome-generico-mixed-white-o-blue-cosa-indicano-davvero-fb78ab23.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Il catalogo aromatiche spiegato ai nuovi collaboratori: genere, specie e nome comune</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erbe officinali e aromatiche particolari: leggere il catalogo prima della richiesta</a:t>
            </a:r>
          </a:p>
          <a:p>
            <a:r>
              <a:rPr sz="1800">
                <a:hlinkClick r:id="rId4"/>
              </a:rPr>
              <a:t>Checklist per classificare le voci floreali tra annuali, biennali e perenni</a:t>
            </a:r>
          </a:p>
          <a:p>
            <a:r>
              <a:rPr sz="1800">
                <a:hlinkClick r:id="rId5"/>
              </a:rPr>
              <a:t>Procedura per documentare una voce di catalogo con codice e formato</a:t>
            </a:r>
          </a:p>
          <a:p>
            <a:r>
              <a:rPr sz="1800">
                <a:hlinkClick r:id="rId6"/>
              </a:rPr>
              <a:t>Programmare le richieste di sementi di piante officinali su più tornate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Matrice di verifica della copertura del catalogo aromatiche per genere</a:t>
            </a:r>
          </a:p>
          <a:p>
            <a:r>
              <a:rPr sz="1800">
                <a:hlinkClick r:id="rId3"/>
              </a:rPr>
              <a:t>Voci con nome generico mixed, white o blue: cosa indicano davvero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