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it/index.html" TargetMode="External"/><Relationship Id="rId3" Type="http://schemas.openxmlformats.org/officeDocument/2006/relationships/hyperlink" Target="https://bulkseedsinternational-websites.s3.eu-north-1.amazonaws.com/bsi/bulkseedsinternational-it/bulkseedsinternational-it-27/sementi-all-ingrosso-valutare-la-copertura-dell-assortimento-prima-di--81ebe1aa.html" TargetMode="External"/><Relationship Id="rId4" Type="http://schemas.openxmlformats.org/officeDocument/2006/relationships/hyperlink" Target="https://bulkseedsinternational-it.porkbunlead.workers.dev/aws/bulkseedsinternational-it-27/guida-pratica-alla-richiesta-di-sementi-di-cavoli-e-cavoli-neri-166807b2.pdf" TargetMode="External"/><Relationship Id="rId5" Type="http://schemas.openxmlformats.org/officeDocument/2006/relationships/hyperlink" Target="https://bulkseedsinternational-it.porkbunlead.workers.dev/aws/bulkseedsinternational-it-27/foglio-di-lavoro-per-la-richiesta-di-sementi-di-peperoni-e-melanzane-3593bb96.docx" TargetMode="External"/><Relationship Id="rId6" Type="http://schemas.openxmlformats.org/officeDocument/2006/relationships/hyperlink" Target="https://bulkseedsinternational-it.porkbunlead.workers.dev/aws/bulkseedsinternational-it-27/pianificare-la-selezione-di-sementi-di-cetrioli-zucche-e-zucchette-3de7d71d.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ws/bulkseedsinternational-it-27/matrice-di-confronto-tra-sottogruppi-orticoli-per-ampiezza-e-tipo-di-v-dca8f3c8.xlsx" TargetMode="External"/><Relationship Id="rId3" Type="http://schemas.openxmlformats.org/officeDocument/2006/relationships/hyperlink" Target="https://bulkseedsinternational-it.porkbunlead.workers.dev/aws/bulkseedsinternational-it-27/specie-a-z-e-indice-botanico-risposte-essenziali-per-orientarsi-nel-ca-dd5f82c0.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Presentare al team i sottogruppi orticoli del catalogo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valutare la copertura dell'assortimento prima di chiedere un preventivo</a:t>
            </a:r>
          </a:p>
          <a:p>
            <a:r>
              <a:rPr sz="1800">
                <a:hlinkClick r:id="rId4"/>
              </a:rPr>
              <a:t>Guida pratica alla richiesta di sementi di cavoli e cavoli neri</a:t>
            </a:r>
          </a:p>
          <a:p>
            <a:r>
              <a:rPr sz="1800">
                <a:hlinkClick r:id="rId5"/>
              </a:rPr>
              <a:t>Foglio di lavoro per la richiesta di sementi di peperoni e melanzane</a:t>
            </a:r>
          </a:p>
          <a:p>
            <a:r>
              <a:rPr sz="1800">
                <a:hlinkClick r:id="rId6"/>
              </a:rPr>
              <a:t>Pianificare la selezione di sementi di cetrioli, zucche e zucchette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Matrice di confronto tra sottogruppi orticoli per ampiezza e tipo di voce</a:t>
            </a:r>
          </a:p>
          <a:p>
            <a:r>
              <a:rPr sz="1800">
                <a:hlinkClick r:id="rId3"/>
              </a:rPr>
              <a:t>Specie A-Z e indice botanico: risposte essenziali per orientarsi nel catalogo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