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6/sementi-all-ingrosso-per-rivenditori-criteri-per-scegliere-un-fornitor-5be31540.html" TargetMode="External"/><Relationship Id="rId4" Type="http://schemas.openxmlformats.org/officeDocument/2006/relationships/hyperlink" Target="https://bulkseedsinternational-it.porkbunlead.workers.dev/aws/bulkseedsinternational-it-26/dal-nome-comune-al-nome-botanico-nel-catalogo-aromatiche-procedura-pra-652c4dd6.pdf" TargetMode="External"/><Relationship Id="rId5" Type="http://schemas.openxmlformats.org/officeDocument/2006/relationships/hyperlink" Target="https://bulkseedsinternational-it.porkbunlead.workers.dev/aws/bulkseedsinternational-it-26/matrice-di-verifica-delle-voci-del-catalogo-per-tipologia-di-indicazio-67ffb7ac.xlsx" TargetMode="External"/><Relationship Id="rId6" Type="http://schemas.openxmlformats.org/officeDocument/2006/relationships/hyperlink" Target="https://bulkseedsinternational-it.porkbunlead.workers.dev/aws/bulkseedsinternational-it-26/programmare-le-richieste-di-sementi-orticole-per-sottogruppi-del-catal-8a63d329.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6/foglio-di-lavoro-per-la-richiesta-di-sementi-di-aromatiche-bac2c216.docx" TargetMode="External"/><Relationship Id="rId3" Type="http://schemas.openxmlformats.org/officeDocument/2006/relationships/hyperlink" Target="https://bulkseedsinternational-it.porkbunlead.workers.dev/aws/bulkseedsinternational-it-26/scaglioni-in-chili-prezzo-per-1000-semi-e-voci-su-richiesta-risposte-e-fb4799a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e germogli: presentare una categoria distinta agli addetti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per rivenditori: criteri per scegliere un fornitore prima del preventivo</a:t>
            </a:r>
          </a:p>
          <a:p>
            <a:r>
              <a:rPr sz="1800">
                <a:hlinkClick r:id="rId4"/>
              </a:rPr>
              <a:t>Dal nome comune al nome botanico nel catalogo aromatiche: procedura pratica</a:t>
            </a:r>
          </a:p>
          <a:p>
            <a:r>
              <a:rPr sz="1800">
                <a:hlinkClick r:id="rId5"/>
              </a:rPr>
              <a:t>Matrice di verifica delle voci del catalogo per tipologia di indicazione di prezzo</a:t>
            </a:r>
          </a:p>
          <a:p>
            <a:r>
              <a:rPr sz="1800">
                <a:hlinkClick r:id="rId6"/>
              </a:rPr>
              <a:t>Programmare le richieste di sementi orticole per sottogruppi del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Foglio di lavoro per la richiesta di sementi di aromatiche</a:t>
            </a:r>
          </a:p>
          <a:p>
            <a:r>
              <a:rPr sz="1800">
                <a:hlinkClick r:id="rId3"/>
              </a:rPr>
              <a:t>Scaglioni in chili, prezzo per 1000 semi e voci su richiesta: risposte essenziali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