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it/index.html" TargetMode="External"/><Relationship Id="rId3" Type="http://schemas.openxmlformats.org/officeDocument/2006/relationships/hyperlink" Target="https://bulkseedsinternational-websites.s3.eu-north-1.amazonaws.com/bsi/bulkseedsinternational-it/bulkseedsinternational-it-25/prezzo-per-1000-semi-o-scaglione-in-chili-leggere-le-due-forme-di-prez-00bd3a3c.html" TargetMode="External"/><Relationship Id="rId4" Type="http://schemas.openxmlformats.org/officeDocument/2006/relationships/hyperlink" Target="https://bulkseedsinternational-it.porkbunlead.workers.dev/aws/bulkseedsinternational-it-25/matrice-di-confronto-per-tipologia-di-indicazione-di-prezzo-3b55a513.xlsx" TargetMode="External"/><Relationship Id="rId5" Type="http://schemas.openxmlformats.org/officeDocument/2006/relationships/hyperlink" Target="https://bulkseedsinternational-it.porkbunlead.workers.dev/aws/bulkseedsinternational-it-25/prezzo-su-richiesta-e-nomi-descrittivi-risposte-rapide-4cbc84a8.rtf" TargetMode="External"/><Relationship Id="rId6" Type="http://schemas.openxmlformats.org/officeDocument/2006/relationships/hyperlink" Target="https://bulkseedsinternational-it.porkbunlead.workers.dev/aws/bulkseedsinternational-it-25/scheda-di-controllo-per-le-voci-senza-prezzo-indicato-88fccdcf.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aws/bulkseedsinternational-it-25/priorit-di-chiarimento-cosa-chiedere-subito-e-cosa-rinviare-90c9d707.odt" TargetMode="External"/><Relationship Id="rId3" Type="http://schemas.openxmlformats.org/officeDocument/2006/relationships/hyperlink" Target="https://bulkseedsinternational-it.porkbunlead.workers.dev/aws/bulkseedsinternational-it-25/costruire-la-distinta-di-richiesta-per-una-selezione-mista-di-ortaggi--e2e0c0d7.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tre forme di prezzo del catalogo spiegate al team</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Prezzo per 1000 semi o scaglione in chili: leggere le due forme di prezzo</a:t>
            </a:r>
          </a:p>
          <a:p>
            <a:r>
              <a:rPr sz="1800">
                <a:hlinkClick r:id="rId4"/>
              </a:rPr>
              <a:t>Matrice di confronto per tipologia di indicazione di prezzo</a:t>
            </a:r>
          </a:p>
          <a:p>
            <a:r>
              <a:rPr sz="1800">
                <a:hlinkClick r:id="rId5"/>
              </a:rPr>
              <a:t>Prezzo su richiesta e nomi descrittivi: risposte rapide</a:t>
            </a:r>
          </a:p>
          <a:p>
            <a:r>
              <a:rPr sz="1800">
                <a:hlinkClick r:id="rId6"/>
              </a:rPr>
              <a:t>Scheda di controllo per le voci senza prezzo indicato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Priorità di chiarimento: cosa chiedere subito e cosa rinviare</a:t>
            </a:r>
          </a:p>
          <a:p>
            <a:r>
              <a:rPr sz="1800">
                <a:hlinkClick r:id="rId3"/>
              </a:rPr>
              <a:t>Costruire la distinta di richiesta per una selezione mista di ortaggi e aromatiche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