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it/index.html" TargetMode="External"/><Relationship Id="rId3" Type="http://schemas.openxmlformats.org/officeDocument/2006/relationships/hyperlink" Target="https://bulkseedsinternational-websites.s3.eu-north-1.amazonaws.com/bsi/bulkseedsinternational-it/bulkseedsinternational-it-24/sementi-all-ingrosso-per-negozi-e-garden-center-leggere-il-catalogo-pe-05a111f4.html" TargetMode="External"/><Relationship Id="rId4" Type="http://schemas.openxmlformats.org/officeDocument/2006/relationships/hyperlink" Target="https://bulkseedsinternational-it.porkbunlead.workers.dev/aws/bulkseedsinternational-it-24/pianificare-l-assortimento-di-piante-officinali-e-aromatiche-particola-43763ce8.odt" TargetMode="External"/><Relationship Id="rId5" Type="http://schemas.openxmlformats.org/officeDocument/2006/relationships/hyperlink" Target="https://bulkseedsinternational-it.porkbunlead.workers.dev/aws/bulkseedsinternational-it-24/scaglioni-in-chili-e-prezzi-per-1000-semi-risposte-essenziali-560f62e1.rtf" TargetMode="External"/><Relationship Id="rId6" Type="http://schemas.openxmlformats.org/officeDocument/2006/relationships/hyperlink" Target="https://bulkseedsinternational-it.porkbunlead.workers.dev/aws/bulkseedsinternational-it-24/foglio-di-lavoro-per-la-richiesta-di-sementi-di-microgreens-e-germogli-5c2e4049.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aws/bulkseedsinternational-it-24/matrice-di-confronto-tra-gruppi-colturali-per-numero-di-specie-e-sotto-969d1a9a.xlsx" TargetMode="External"/><Relationship Id="rId3" Type="http://schemas.openxmlformats.org/officeDocument/2006/relationships/hyperlink" Target="https://bulkseedsinternational-it.porkbunlead.workers.dev/aws/bulkseedsinternational-it-24/guida-pratica-alla-richiesta-di-sementi-di-pomodori-e-ortaggi-da-fogli-c3600910.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Presentare al team i quattro gruppi colturali del catalogo sementi</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Sementi all'ingrosso per negozi e garden center: leggere il catalogo per codici e formati</a:t>
            </a:r>
          </a:p>
          <a:p>
            <a:r>
              <a:rPr sz="1800">
                <a:hlinkClick r:id="rId4"/>
              </a:rPr>
              <a:t>Pianificare l'assortimento di piante officinali e aromatiche particolari</a:t>
            </a:r>
          </a:p>
          <a:p>
            <a:r>
              <a:rPr sz="1800">
                <a:hlinkClick r:id="rId5"/>
              </a:rPr>
              <a:t>Scaglioni in chili e prezzi per 1000 semi: risposte essenziali</a:t>
            </a:r>
          </a:p>
          <a:p>
            <a:r>
              <a:rPr sz="1800">
                <a:hlinkClick r:id="rId6"/>
              </a:rPr>
              <a:t>Foglio di lavoro per la richiesta di sementi di microgreens e germogli</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Matrice di confronto tra gruppi colturali per numero di specie e sottogruppi</a:t>
            </a:r>
          </a:p>
          <a:p>
            <a:r>
              <a:rPr sz="1800">
                <a:hlinkClick r:id="rId3"/>
              </a:rPr>
              <a:t>Guida pratica alla richiesta di sementi di pomodori e ortaggi da foglia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