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3/sementi-all-ingrosso-per-negozianti-come-leggere-le-indicazioni-di-pre-aaa4ad51.html" TargetMode="External"/><Relationship Id="rId4" Type="http://schemas.openxmlformats.org/officeDocument/2006/relationships/hyperlink" Target="https://bulkseedsinternational-it.porkbunlead.workers.dev/aws/bulkseedsinternational-it-23/voci-con-nome-generico-e-dicitura-storica-domande-e-risposte-per-il-ri-16a1b422.rtf" TargetMode="External"/><Relationship Id="rId5" Type="http://schemas.openxmlformats.org/officeDocument/2006/relationships/hyperlink" Target="https://bulkseedsinternational-it.porkbunlead.workers.dev/aws/bulkseedsinternational-it-23/pianificare-il-passaggio-dalle-voci-generiche-a-quelle-con-codice-un-m-2027fa40.odt" TargetMode="External"/><Relationship Id="rId6" Type="http://schemas.openxmlformats.org/officeDocument/2006/relationships/hyperlink" Target="https://bulkseedsinternational-it.porkbunlead.workers.dev/aws/bulkseedsinternational-it-23/foglio-di-lavoro-per-il-controllo-delle-voci-su-richiesta-prima-dell-i-4bcbbe87.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3/preparare-una-richiesta-di-sementi-quando-la-destinazione-estera-proce-bc6235b4.pdf" TargetMode="External"/><Relationship Id="rId3" Type="http://schemas.openxmlformats.org/officeDocument/2006/relationships/hyperlink" Target="https://bulkseedsinternational-it.porkbunlead.workers.dev/aws/bulkseedsinternational-it-23/matrice-di-confronto-tra-voci-del-catalogo-per-tipologia-di-indicazion-bd63489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Spiegare ai collaboratori come si leggono le diverse indicazioni di prezzo del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per negozianti: come leggere le indicazioni di prezzo del catalogo</a:t>
            </a:r>
          </a:p>
          <a:p>
            <a:r>
              <a:rPr sz="1800">
                <a:hlinkClick r:id="rId4"/>
              </a:rPr>
              <a:t>Voci con nome generico e dicitura storica: domande e risposte per il rivenditore</a:t>
            </a:r>
          </a:p>
          <a:p>
            <a:r>
              <a:rPr sz="1800">
                <a:hlinkClick r:id="rId5"/>
              </a:rPr>
              <a:t>Pianificare il passaggio dalle voci generiche a quelle con codice: un metodo per il riordino del catalogo</a:t>
            </a:r>
          </a:p>
          <a:p>
            <a:r>
              <a:rPr sz="1800">
                <a:hlinkClick r:id="rId6"/>
              </a:rPr>
              <a:t>Foglio di lavoro per il controllo delle voci su richiesta prima dell'invio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Preparare una richiesta di sementi quando la destinazione è estera: procedura passo per passo</a:t>
            </a:r>
          </a:p>
          <a:p>
            <a:r>
              <a:rPr sz="1800">
                <a:hlinkClick r:id="rId3"/>
              </a:rPr>
              <a:t>Matrice di confronto tra voci del catalogo per tipologia di indicazione di prezzo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