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22/come-valutare-un-fornitore-di-sementi-all-ingrosso-prima-del-primo-pre-cb495972.html" TargetMode="External"/><Relationship Id="rId4" Type="http://schemas.openxmlformats.org/officeDocument/2006/relationships/hyperlink" Target="https://bulkseedsinternational-it.porkbunlead.workers.dev/aws/bulkseedsinternational-it-22/foglio-di-lavoro-per-preparare-una-richiesta-di-sementi-di-fiori-da-ai-620cfc52.docx" TargetMode="External"/><Relationship Id="rId5" Type="http://schemas.openxmlformats.org/officeDocument/2006/relationships/hyperlink" Target="https://bulkseedsinternational-it.porkbunlead.workers.dev/aws/bulkseedsinternational-it-22/guida-pratica-alla-richiesta-di-sementi-di-aromatiche-per-genere-botan-7d61288d.pdf" TargetMode="External"/><Relationship Id="rId6" Type="http://schemas.openxmlformats.org/officeDocument/2006/relationships/hyperlink" Target="https://bulkseedsinternational-it.porkbunlead.workers.dev/aws/bulkseedsinternational-it-22/voci-con-nome-generico-o-dicitura-storica-risposte-rapide-per-rivendit-8ca6f049.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22/programmare-le-richieste-di-sementi-di-ortaggi-per-famiglie-del-catalo-9fd22b64.odt" TargetMode="External"/><Relationship Id="rId3" Type="http://schemas.openxmlformats.org/officeDocument/2006/relationships/hyperlink" Target="https://bulkseedsinternational-it.porkbunlead.workers.dev/aws/bulkseedsinternational-it-22/matrice-di-confronto-tra-voci-con-scaglioni-di-prezzo-e-voci-su-richie-de035dc4.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le voci a prezzo su richiesta e gli scaglioni pubblicati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Come valutare un fornitore di sementi all'ingrosso prima del primo preventivo</a:t>
            </a:r>
          </a:p>
          <a:p>
            <a:r>
              <a:rPr sz="1800">
                <a:hlinkClick r:id="rId4"/>
              </a:rPr>
              <a:t>Foglio di lavoro per preparare una richiesta di sementi di fiori da aiuola e da reciso</a:t>
            </a:r>
          </a:p>
          <a:p>
            <a:r>
              <a:rPr sz="1800">
                <a:hlinkClick r:id="rId5"/>
              </a:rPr>
              <a:t>Guida pratica alla richiesta di sementi di aromatiche per genere botanico</a:t>
            </a:r>
          </a:p>
          <a:p>
            <a:r>
              <a:rPr sz="1800">
                <a:hlinkClick r:id="rId6"/>
              </a:rPr>
              <a:t>Voci con nome generico o dicitura storica: risposte rapide per rivenditori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Programmare le richieste di sementi di ortaggi per famiglie del catalogo</a:t>
            </a:r>
          </a:p>
          <a:p>
            <a:r>
              <a:rPr sz="1800">
                <a:hlinkClick r:id="rId3"/>
              </a:rPr>
              <a:t>Matrice di confronto tra voci con scaglioni di prezzo e voci su richiesta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