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it/index.html" TargetMode="External"/><Relationship Id="rId3" Type="http://schemas.openxmlformats.org/officeDocument/2006/relationships/hyperlink" Target="https://bulkseedsinternational-websites.s3.eu-north-1.amazonaws.com/bsi/bulkseedsinternational-it/bulkseedsinternational-it-21/acquistare-sementi-all-ingrosso-per-un-negozio-mappa-delle-decisioni-p-1b7ee3a6.html" TargetMode="External"/><Relationship Id="rId4" Type="http://schemas.openxmlformats.org/officeDocument/2006/relationships/hyperlink" Target="https://bulkseedsinternational-it.porkbunlead.workers.dev/aws/bulkseedsinternational-it-21/dalla-consultazione-del-catalogo-al-preventivo-procedura-pratica-per-i-1cdbf545.pdf" TargetMode="External"/><Relationship Id="rId5" Type="http://schemas.openxmlformats.org/officeDocument/2006/relationships/hyperlink" Target="https://bulkseedsinternational-it.porkbunlead.workers.dev/aws/bulkseedsinternational-it-21/matrice-di-confronto-tra-voci-del-catalogo-per-gruppo-formato-e-indica-910e41a8.xlsx" TargetMode="External"/><Relationship Id="rId6" Type="http://schemas.openxmlformats.org/officeDocument/2006/relationships/hyperlink" Target="https://bulkseedsinternational-it.porkbunlead.workers.dev/aws/bulkseedsinternational-it-21/foglio-di-lavoro-per-preparare-una-richiesta-di-sementi-completa-92840d92.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ws/bulkseedsinternational-it-21/pianificare-l-ampliamento-dell-assortimento-di-sementi-in-fasi-success-afedffc5.odt" TargetMode="External"/><Relationship Id="rId3" Type="http://schemas.openxmlformats.org/officeDocument/2006/relationships/hyperlink" Target="https://bulkseedsinternational-it.porkbunlead.workers.dev/aws/bulkseedsinternational-it-21/richiesta-senza-impegno-prezzi-indicati-e-voci-su-richiesta-risposte-b-ea1f4891.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Il percorso dal gruppo colturale alla varietà: presentazione per il team di vendita</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Acquistare sementi all'ingrosso per un negozio: mappa delle decisioni prima del preventivo</a:t>
            </a:r>
          </a:p>
          <a:p>
            <a:r>
              <a:rPr sz="1800">
                <a:hlinkClick r:id="rId4"/>
              </a:rPr>
              <a:t>Dalla consultazione del catalogo al preventivo: procedura pratica per il rivenditore</a:t>
            </a:r>
          </a:p>
          <a:p>
            <a:r>
              <a:rPr sz="1800">
                <a:hlinkClick r:id="rId5"/>
              </a:rPr>
              <a:t>Matrice di confronto tra voci del catalogo per gruppo, formato e indicazione di prezzo</a:t>
            </a:r>
          </a:p>
          <a:p>
            <a:r>
              <a:rPr sz="1800">
                <a:hlinkClick r:id="rId6"/>
              </a:rPr>
              <a:t>Foglio di lavoro per preparare una richiesta di sementi completa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Pianificare l'ampliamento dell'assortimento di sementi in fasi successive</a:t>
            </a:r>
          </a:p>
          <a:p>
            <a:r>
              <a:rPr sz="1800">
                <a:hlinkClick r:id="rId3"/>
              </a:rPr>
              <a:t>Richiesta senza impegno, prezzi indicati e voci su richiesta: risposte brevi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